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2918400" cy="384048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0" userDrawn="1">
          <p15:clr>
            <a:srgbClr val="A4A3A4"/>
          </p15:clr>
        </p15:guide>
        <p15:guide id="2" orient="horz" pos="22279">
          <p15:clr>
            <a:srgbClr val="A4A3A4"/>
          </p15:clr>
        </p15:guide>
        <p15:guide id="3" orient="horz" pos="733">
          <p15:clr>
            <a:srgbClr val="A4A3A4"/>
          </p15:clr>
        </p15:guide>
        <p15:guide id="4" orient="horz" pos="4431">
          <p15:clr>
            <a:srgbClr val="A4A3A4"/>
          </p15:clr>
        </p15:guide>
        <p15:guide id="5" orient="horz" pos="583">
          <p15:clr>
            <a:srgbClr val="A4A3A4"/>
          </p15:clr>
        </p15:guide>
        <p15:guide id="6" pos="20026">
          <p15:clr>
            <a:srgbClr val="A4A3A4"/>
          </p15:clr>
        </p15:guide>
        <p15:guide id="7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2" autoAdjust="0"/>
    <p:restoredTop sz="94651" autoAdjust="0"/>
  </p:normalViewPr>
  <p:slideViewPr>
    <p:cSldViewPr snapToGrid="0" snapToObjects="1" showGuides="1">
      <p:cViewPr>
        <p:scale>
          <a:sx n="190" d="100"/>
          <a:sy n="190" d="100"/>
        </p:scale>
        <p:origin x="-48" y="-24"/>
      </p:cViewPr>
      <p:guideLst>
        <p:guide orient="horz" pos="23640"/>
        <p:guide orient="horz" pos="22279"/>
        <p:guide orient="horz" pos="733"/>
        <p:guide orient="horz" pos="4431"/>
        <p:guide orient="horz" pos="583"/>
        <p:guide pos="20026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6/10/20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685800"/>
            <a:ext cx="2936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5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0563" y="685800"/>
            <a:ext cx="2936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6882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6882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INTRODUCTION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6882" y="16682575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21278" y="6861185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921278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710687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6721666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510033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510033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510033" y="16752838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510033" y="1751330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493100" y="29814391"/>
            <a:ext cx="73152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493100" y="30839021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56882" y="17443478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8432" y="6827340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2046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92046" y="2094111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206852" y="20218113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58128" y="24854825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58128" y="24103618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64082" y="6836601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58128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1957522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1957522" y="6827340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1957522" y="20180654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1953749" y="2094111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1957522" y="30060611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  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1957523" y="3082107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7053" y="6870446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7053" y="610997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4353" y="17405583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4353" y="16682575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58236" y="6861185"/>
            <a:ext cx="146304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158236" y="6109978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158237" y="25448979"/>
            <a:ext cx="146304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58235" y="24688514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243550" y="610997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243550" y="6870446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243550" y="1675283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243550" y="17513303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256250" y="30049499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256250" y="30842904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1082" y="6843216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1082" y="6082748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51082" y="17405583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1082" y="16682575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690375" y="6833955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690373" y="6082748"/>
            <a:ext cx="15540038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690374" y="17405583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690374" y="16683013"/>
            <a:ext cx="15540038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8690374" y="27524172"/>
            <a:ext cx="15540035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8690374" y="28284637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689294" y="6082748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685521" y="6843216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693562" y="32862401"/>
            <a:ext cx="70866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693563" y="33869089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496380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8934501" y="5981701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16715440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153562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0"/>
            <a:ext cx="32918400" cy="5740399"/>
            <a:chOff x="1" y="1"/>
            <a:chExt cx="32918400" cy="5740399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" y="1"/>
              <a:ext cx="329184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 flipH="1">
              <a:off x="2606040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3F3E66-4777-A04F-82EF-18049CBAFB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0CAABAE-02ED-584A-BB4A-7809D9312C0E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886260-D64F-9F49-9446-502165836548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E56A4BC-142B-724B-A9E4-1F30BB3587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55460"/>
            <a:ext cx="12141200" cy="2049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73875" y="90916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1559738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1945600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" y="1"/>
            <a:ext cx="329184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1" name="Freeform 20"/>
          <p:cNvSpPr/>
          <p:nvPr userDrawn="1"/>
        </p:nvSpPr>
        <p:spPr>
          <a:xfrm flipH="1">
            <a:off x="2606040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80BD6C-6B1A-164E-AA33-A2266BB482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B47043-75D1-0E41-878B-CEC6BA45336F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BA5D7F-C5DD-274B-8BF2-DEE315713054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D5B233-E03A-3743-B288-6BA33C565A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55460"/>
            <a:ext cx="12141200" cy="2049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0" y="6100234"/>
            <a:ext cx="75438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237554" y="6100234"/>
            <a:ext cx="75438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9146977" y="6100234"/>
            <a:ext cx="146304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" y="1"/>
            <a:ext cx="329184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1" name="Freeform 20"/>
          <p:cNvSpPr/>
          <p:nvPr userDrawn="1"/>
        </p:nvSpPr>
        <p:spPr>
          <a:xfrm flipH="1">
            <a:off x="2606040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929811-0071-734C-A7C2-1C8F2C99E5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33505A8-0919-DB42-B037-EDEF87C14C93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60517B-7E16-A942-8101-49BFEE70A43A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AE1FE26-0435-C14C-AD3A-D92F54D8CB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55460"/>
            <a:ext cx="12141200" cy="2049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0" y="6081713"/>
            <a:ext cx="306324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43000" y="6081713"/>
            <a:ext cx="7086600" cy="29313187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32918400" cy="5740399"/>
            <a:chOff x="1" y="1"/>
            <a:chExt cx="32918400" cy="5740399"/>
          </a:xfrm>
        </p:grpSpPr>
        <p:sp>
          <p:nvSpPr>
            <p:cNvPr id="23" name="Rectangle 22"/>
            <p:cNvSpPr/>
            <p:nvPr userDrawn="1"/>
          </p:nvSpPr>
          <p:spPr>
            <a:xfrm>
              <a:off x="1" y="1"/>
              <a:ext cx="329184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4" name="Freeform 23"/>
            <p:cNvSpPr/>
            <p:nvPr userDrawn="1"/>
          </p:nvSpPr>
          <p:spPr>
            <a:xfrm flipH="1">
              <a:off x="2606040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D50FF1-7099-4D4E-AB4E-40B8BBD44D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073E81E-4A58-5D43-84B2-C51054CD5584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D10466-04A8-5945-8122-DF66ED572F2C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B108D5B-75E6-C84E-8411-3F85D15870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55460"/>
            <a:ext cx="12141200" cy="2049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Placeholder 7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itle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>
          <a:xfrm>
            <a:off x="1178432" y="6827340"/>
            <a:ext cx="9829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>
          <a:xfrm>
            <a:off x="1178432" y="6089097"/>
            <a:ext cx="9829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"/>
          </p:nvPr>
        </p:nvSpPr>
        <p:spPr>
          <a:xfrm>
            <a:off x="1179346" y="20941119"/>
            <a:ext cx="9829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0"/>
          </p:nvPr>
        </p:nvSpPr>
        <p:spPr>
          <a:xfrm>
            <a:off x="1179346" y="20218113"/>
            <a:ext cx="9829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5"/>
          </p:nvPr>
        </p:nvSpPr>
        <p:spPr>
          <a:xfrm>
            <a:off x="24243550" y="6109978"/>
            <a:ext cx="7543800" cy="677100"/>
          </a:xfrm>
        </p:spPr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6"/>
          </p:nvPr>
        </p:nvSpPr>
        <p:spPr>
          <a:xfrm>
            <a:off x="24243550" y="6870446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7"/>
          </p:nvPr>
        </p:nvSpPr>
        <p:spPr>
          <a:xfrm>
            <a:off x="24243550" y="16752838"/>
            <a:ext cx="7543800" cy="677100"/>
          </a:xfrm>
        </p:spPr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8"/>
          </p:nvPr>
        </p:nvSpPr>
        <p:spPr>
          <a:xfrm>
            <a:off x="24243550" y="17513303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9"/>
          </p:nvPr>
        </p:nvSpPr>
        <p:spPr>
          <a:xfrm>
            <a:off x="24243550" y="30049499"/>
            <a:ext cx="7543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0"/>
          </p:nvPr>
        </p:nvSpPr>
        <p:spPr>
          <a:xfrm>
            <a:off x="24243550" y="30842904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_Vertical_48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455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JGI_Vertical_48x36_Template</vt:lpstr>
      <vt:lpstr>1_Classic 3 Columns</vt:lpstr>
      <vt:lpstr>Classic - Wide Center</vt:lpstr>
      <vt:lpstr>Right Highlight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Susan Brand</cp:lastModifiedBy>
  <cp:revision>43</cp:revision>
  <cp:lastPrinted>2020-06-10T21:36:07Z</cp:lastPrinted>
  <dcterms:created xsi:type="dcterms:W3CDTF">2013-10-11T23:45:27Z</dcterms:created>
  <dcterms:modified xsi:type="dcterms:W3CDTF">2020-06-10T21:46:38Z</dcterms:modified>
</cp:coreProperties>
</file>