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heme/theme6.xml" ContentType="application/vnd.openxmlformats-officedocument.them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theme/theme4.xml" ContentType="application/vnd.openxmlformats-officedocument.theme+xml"/>
  <Override PartName="/ppt/slideMasters/slideMaster3.xml" ContentType="application/vnd.openxmlformats-officedocument.presentationml.slide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theme/theme5.xml" ContentType="application/vnd.openxmlformats-officedocument.theme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0" r:id="rId1"/>
    <p:sldMasterId id="2147483657" r:id="rId2"/>
    <p:sldMasterId id="2147483653" r:id="rId3"/>
    <p:sldMasterId id="2147483655" r:id="rId4"/>
  </p:sldMasterIdLst>
  <p:notesMasterIdLst>
    <p:notesMasterId r:id="rId9"/>
  </p:notesMasterIdLst>
  <p:handoutMasterIdLst>
    <p:handoutMasterId r:id="rId10"/>
  </p:handoutMasterIdLst>
  <p:sldIdLst>
    <p:sldId id="286" r:id="rId5"/>
    <p:sldId id="287" r:id="rId6"/>
    <p:sldId id="288" r:id="rId7"/>
    <p:sldId id="289" r:id="rId8"/>
  </p:sldIdLst>
  <p:sldSz cx="438912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3E9E5"/>
    <a:srgbClr val="EAEAEA"/>
    <a:srgbClr val="FFFF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3054" autoAdjust="0"/>
    <p:restoredTop sz="94706" autoAdjust="0"/>
  </p:normalViewPr>
  <p:slideViewPr>
    <p:cSldViewPr snapToGrid="0" snapToObjects="1" showGuides="1">
      <p:cViewPr varScale="1">
        <p:scale>
          <a:sx n="29" d="100"/>
          <a:sy n="29" d="100"/>
        </p:scale>
        <p:origin x="-968" y="-120"/>
      </p:cViewPr>
      <p:guideLst>
        <p:guide orient="horz" pos="563"/>
        <p:guide orient="horz" pos="20161"/>
        <p:guide orient="horz" pos="727"/>
        <p:guide orient="horz" pos="19021"/>
        <p:guide pos="717"/>
        <p:guide pos="269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10/11/13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9456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10/11/13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4745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054" y="1166813"/>
            <a:ext cx="35165276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8188" y="6610457"/>
            <a:ext cx="9829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8188" y="5910263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58188" y="14250985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756498" y="6602519"/>
            <a:ext cx="9829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756499" y="5910263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343006" y="6610457"/>
            <a:ext cx="9829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22335067" y="5902325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39427" y="5910263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39427" y="6610457"/>
            <a:ext cx="9829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39427" y="14311210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39427" y="15011402"/>
            <a:ext cx="9829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39427" y="25471652"/>
            <a:ext cx="9829800" cy="1169543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39427" y="26433446"/>
            <a:ext cx="9829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1158188" y="14951552"/>
            <a:ext cx="9829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0996" y="3932873"/>
            <a:ext cx="35153182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0996" y="2551113"/>
            <a:ext cx="35153182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77236" y="6607987"/>
            <a:ext cx="13487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77236" y="5907793"/>
            <a:ext cx="134874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76338" y="17949530"/>
            <a:ext cx="13487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76338" y="17281445"/>
            <a:ext cx="134874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5230476" y="21304135"/>
            <a:ext cx="13487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230476" y="20611879"/>
            <a:ext cx="134874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5238415" y="6615925"/>
            <a:ext cx="13487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5230477" y="5907793"/>
            <a:ext cx="134874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9281441" y="5907793"/>
            <a:ext cx="134874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9281441" y="6607987"/>
            <a:ext cx="13487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9282760" y="17249338"/>
            <a:ext cx="134874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9282760" y="17949530"/>
            <a:ext cx="13487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9281441" y="25717873"/>
            <a:ext cx="134874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9281441" y="26418067"/>
            <a:ext cx="13487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51054" y="1166813"/>
            <a:ext cx="35165276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0996" y="3932873"/>
            <a:ext cx="35153182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0996" y="2551113"/>
            <a:ext cx="35153182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2527" y="6611465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2527" y="5911271"/>
            <a:ext cx="10058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50938" y="15619264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50938" y="14951179"/>
            <a:ext cx="10058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797403" y="6603527"/>
            <a:ext cx="20345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797403" y="5911271"/>
            <a:ext cx="20345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795286" y="22513604"/>
            <a:ext cx="20345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795286" y="21813412"/>
            <a:ext cx="20345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710438" y="5911271"/>
            <a:ext cx="10058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710438" y="6611465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710438" y="15011404"/>
            <a:ext cx="10058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710438" y="15711596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710438" y="26162321"/>
            <a:ext cx="10058400" cy="1169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710438" y="27136968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51054" y="1166813"/>
            <a:ext cx="35165276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0996" y="3932873"/>
            <a:ext cx="35153182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0996" y="2551113"/>
            <a:ext cx="35153182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Highlighted 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43897" y="6619932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43897" y="5919738"/>
            <a:ext cx="10058400" cy="677100"/>
          </a:xfrm>
          <a:prstGeom prst="rect">
            <a:avLst/>
          </a:prstGeom>
          <a:solidFill>
            <a:schemeClr val="accent2"/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39665" y="15568464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39665" y="14900379"/>
            <a:ext cx="100584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841166" y="6611994"/>
            <a:ext cx="20720046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841164" y="5919738"/>
            <a:ext cx="2072005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841164" y="15568464"/>
            <a:ext cx="20720046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841165" y="14900754"/>
            <a:ext cx="2072005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1841164" y="24193176"/>
            <a:ext cx="20720046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1841164" y="24893368"/>
            <a:ext cx="20720046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3156915" y="5919738"/>
            <a:ext cx="96012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3156915" y="6619932"/>
            <a:ext cx="96012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3167637" y="28084232"/>
            <a:ext cx="9601200" cy="1169543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(click to add)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3167638" y="29030647"/>
            <a:ext cx="96012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51054" y="1166813"/>
            <a:ext cx="35165276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0996" y="3932873"/>
            <a:ext cx="35153182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0996" y="2551113"/>
            <a:ext cx="35153182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2934276" y="5902324"/>
            <a:ext cx="9829800" cy="242316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1745384" y="5902324"/>
            <a:ext cx="9829800" cy="242316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22339830" y="5902324"/>
            <a:ext cx="9829800" cy="242316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1150938" y="5902324"/>
            <a:ext cx="9829800" cy="242316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46992266" y="8551058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31048116"/>
            <a:ext cx="43891200" cy="1911768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150938" y="31225916"/>
            <a:ext cx="41613138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1" y="-41484"/>
            <a:ext cx="43891200" cy="5102436"/>
            <a:chOff x="1" y="-41484"/>
            <a:chExt cx="43891200" cy="5102436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" y="-41484"/>
              <a:ext cx="43891200" cy="5029200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20" name="Freeform 19"/>
            <p:cNvSpPr/>
            <p:nvPr userDrawn="1"/>
          </p:nvSpPr>
          <p:spPr>
            <a:xfrm flipH="1">
              <a:off x="37033201" y="1854202"/>
              <a:ext cx="6858000" cy="3206750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pic>
          <p:nvPicPr>
            <p:cNvPr id="21" name="Picture 20" descr="JGI_logo_stacked_DOEtag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37698599" y="2314868"/>
              <a:ext cx="4596078" cy="2517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80205" y="5902324"/>
            <a:ext cx="13487400" cy="24293513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15225712" y="5902324"/>
            <a:ext cx="13487400" cy="24293513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29271218" y="5902324"/>
            <a:ext cx="13487400" cy="24293513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31048116"/>
            <a:ext cx="43891200" cy="1911768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150938" y="31225916"/>
            <a:ext cx="41613138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" y="-41484"/>
            <a:ext cx="43891200" cy="5102436"/>
            <a:chOff x="1" y="-41484"/>
            <a:chExt cx="43891200" cy="5102436"/>
          </a:xfrm>
        </p:grpSpPr>
        <p:sp>
          <p:nvSpPr>
            <p:cNvPr id="14" name="Rectangle 13"/>
            <p:cNvSpPr/>
            <p:nvPr userDrawn="1"/>
          </p:nvSpPr>
          <p:spPr>
            <a:xfrm>
              <a:off x="1" y="-41484"/>
              <a:ext cx="43891200" cy="5029200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7" name="Freeform 16"/>
            <p:cNvSpPr/>
            <p:nvPr userDrawn="1"/>
          </p:nvSpPr>
          <p:spPr>
            <a:xfrm flipH="1">
              <a:off x="37033201" y="1854202"/>
              <a:ext cx="6858000" cy="3206750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pic>
          <p:nvPicPr>
            <p:cNvPr id="20" name="Picture 19" descr="JGI_logo_stacked_DOEtag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37698599" y="2314868"/>
              <a:ext cx="4596078" cy="2517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50938" y="5902325"/>
            <a:ext cx="10058400" cy="2429351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2705676" y="5902325"/>
            <a:ext cx="10058400" cy="2429351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1784807" y="5902325"/>
            <a:ext cx="20345400" cy="2429351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31048116"/>
            <a:ext cx="43891200" cy="1911768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150938" y="31225916"/>
            <a:ext cx="41613138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1" y="-41484"/>
            <a:ext cx="43891200" cy="5102436"/>
            <a:chOff x="1" y="-41484"/>
            <a:chExt cx="43891200" cy="5102436"/>
          </a:xfrm>
        </p:grpSpPr>
        <p:sp>
          <p:nvSpPr>
            <p:cNvPr id="18" name="Rectangle 17"/>
            <p:cNvSpPr/>
            <p:nvPr userDrawn="1"/>
          </p:nvSpPr>
          <p:spPr>
            <a:xfrm>
              <a:off x="1" y="-41484"/>
              <a:ext cx="43891200" cy="5029200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9" name="Freeform 18"/>
            <p:cNvSpPr/>
            <p:nvPr userDrawn="1"/>
          </p:nvSpPr>
          <p:spPr>
            <a:xfrm flipH="1">
              <a:off x="37033201" y="1854202"/>
              <a:ext cx="6858000" cy="3206750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pic>
          <p:nvPicPr>
            <p:cNvPr id="20" name="Picture 19" descr="JGI_logo_stacked_DOEtag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37698599" y="2314868"/>
              <a:ext cx="4596078" cy="2517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50938" y="5902325"/>
            <a:ext cx="41617900" cy="24293513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1153242" y="5902325"/>
            <a:ext cx="10058400" cy="24293513"/>
          </a:xfrm>
          <a:prstGeom prst="rect">
            <a:avLst/>
          </a:prstGeom>
          <a:solidFill>
            <a:schemeClr val="accent6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31048116"/>
            <a:ext cx="43891200" cy="1911768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150938" y="31225916"/>
            <a:ext cx="41613138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1" y="-41484"/>
            <a:ext cx="43891200" cy="5102436"/>
            <a:chOff x="1" y="-41484"/>
            <a:chExt cx="43891200" cy="5102436"/>
          </a:xfrm>
        </p:grpSpPr>
        <p:sp>
          <p:nvSpPr>
            <p:cNvPr id="16" name="Rectangle 15"/>
            <p:cNvSpPr/>
            <p:nvPr userDrawn="1"/>
          </p:nvSpPr>
          <p:spPr>
            <a:xfrm>
              <a:off x="1" y="-41484"/>
              <a:ext cx="43891200" cy="5029200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7" name="Freeform 16"/>
            <p:cNvSpPr/>
            <p:nvPr userDrawn="1"/>
          </p:nvSpPr>
          <p:spPr>
            <a:xfrm flipH="1">
              <a:off x="37033201" y="1854202"/>
              <a:ext cx="6858000" cy="3206750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pic>
          <p:nvPicPr>
            <p:cNvPr id="18" name="Picture 17" descr="JGI_logo_stacked_DOEtag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37698599" y="2314868"/>
              <a:ext cx="4596078" cy="2517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GI_36x48_Template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lassic 3 Columns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lassic - Wide Center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Right Highlight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PosterPresentations.com-36x48-Template-V2b</Template>
  <TotalTime>155</TotalTime>
  <Words>1</Words>
  <Application>Microsoft Macintosh PowerPoint</Application>
  <PresentationFormat>Custom</PresentationFormat>
  <Paragraphs>1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JGI_36x48_Template</vt:lpstr>
      <vt:lpstr>1_Classic 3 Columns</vt:lpstr>
      <vt:lpstr>Classic - Wide Center</vt:lpstr>
      <vt:lpstr>Right Highlight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dc:description>This template is the property of PosterPresentations.com. Call us if you need help with this poster template._x000d_
1-866-649-3004           _x000d_
 (c)PosterPresentations.com</dc:description>
  <cp:lastModifiedBy>teid05</cp:lastModifiedBy>
  <cp:revision>22</cp:revision>
  <dcterms:created xsi:type="dcterms:W3CDTF">2013-10-11T23:49:24Z</dcterms:created>
  <dcterms:modified xsi:type="dcterms:W3CDTF">2013-10-11T23:49:33Z</dcterms:modified>
</cp:coreProperties>
</file>