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  <p:sldMasterId id="2147483655" r:id="rId4"/>
  </p:sldMasterIdLst>
  <p:notesMasterIdLst>
    <p:notesMasterId r:id="rId9"/>
  </p:notesMasterIdLst>
  <p:handoutMasterIdLst>
    <p:handoutMasterId r:id="rId10"/>
  </p:handoutMasterIdLst>
  <p:sldIdLst>
    <p:sldId id="286" r:id="rId5"/>
    <p:sldId id="287" r:id="rId6"/>
    <p:sldId id="288" r:id="rId7"/>
    <p:sldId id="289" r:id="rId8"/>
  </p:sldIdLst>
  <p:sldSz cx="32918400" cy="38404800"/>
  <p:notesSz cx="6858000" cy="9144000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40" userDrawn="1">
          <p15:clr>
            <a:srgbClr val="A4A3A4"/>
          </p15:clr>
        </p15:guide>
        <p15:guide id="2" orient="horz" pos="22279">
          <p15:clr>
            <a:srgbClr val="A4A3A4"/>
          </p15:clr>
        </p15:guide>
        <p15:guide id="3" orient="horz" pos="733">
          <p15:clr>
            <a:srgbClr val="A4A3A4"/>
          </p15:clr>
        </p15:guide>
        <p15:guide id="4" orient="horz" pos="4431">
          <p15:clr>
            <a:srgbClr val="A4A3A4"/>
          </p15:clr>
        </p15:guide>
        <p15:guide id="5" orient="horz" pos="583">
          <p15:clr>
            <a:srgbClr val="A4A3A4"/>
          </p15:clr>
        </p15:guide>
        <p15:guide id="6" pos="20026">
          <p15:clr>
            <a:srgbClr val="A4A3A4"/>
          </p15:clr>
        </p15:guide>
        <p15:guide id="7" pos="7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7F9FA"/>
    <a:srgbClr val="919090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54" autoAdjust="0"/>
    <p:restoredTop sz="94761" autoAdjust="0"/>
  </p:normalViewPr>
  <p:slideViewPr>
    <p:cSldViewPr snapToGrid="0" snapToObjects="1" showGuides="1">
      <p:cViewPr>
        <p:scale>
          <a:sx n="64" d="100"/>
          <a:sy n="64" d="100"/>
        </p:scale>
        <p:origin x="2120" y="-5600"/>
      </p:cViewPr>
      <p:guideLst>
        <p:guide orient="horz" pos="23640"/>
        <p:guide orient="horz" pos="22279"/>
        <p:guide orient="horz" pos="733"/>
        <p:guide orient="horz" pos="4431"/>
        <p:guide orient="horz" pos="583"/>
        <p:guide pos="20026"/>
        <p:guide pos="7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2/24/25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03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2/24/25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60563" y="685800"/>
            <a:ext cx="2936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251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0563" y="685800"/>
            <a:ext cx="2936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56882" y="6870446"/>
            <a:ext cx="73152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156882" y="6100717"/>
            <a:ext cx="7315200" cy="677100"/>
          </a:xfrm>
          <a:prstGeom prst="rect">
            <a:avLst/>
          </a:prstGeom>
          <a:solidFill>
            <a:schemeClr val="accent1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edit) INTRODUCTION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56882" y="16682575"/>
            <a:ext cx="73152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921278" y="6861185"/>
            <a:ext cx="73152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8921278" y="6100717"/>
            <a:ext cx="7315200" cy="677100"/>
          </a:xfrm>
          <a:prstGeom prst="rect">
            <a:avLst/>
          </a:prstGeom>
          <a:solidFill>
            <a:schemeClr val="accent1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edit)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6710687" y="6870446"/>
            <a:ext cx="73152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6721666" y="6100717"/>
            <a:ext cx="7315200" cy="677100"/>
          </a:xfrm>
          <a:prstGeom prst="rect">
            <a:avLst/>
          </a:prstGeom>
          <a:solidFill>
            <a:schemeClr val="accent1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4510033" y="6100717"/>
            <a:ext cx="73152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4510033" y="6870446"/>
            <a:ext cx="73152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4510033" y="16752838"/>
            <a:ext cx="73152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4510033" y="17513303"/>
            <a:ext cx="73152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4493100" y="29814391"/>
            <a:ext cx="7315200" cy="1169543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edit)  ACKNOWLEDGEMENTS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4493100" y="30839021"/>
            <a:ext cx="73152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1156882" y="17443478"/>
            <a:ext cx="73152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43001" y="3977106"/>
            <a:ext cx="24688800" cy="13716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43001" y="2568886"/>
            <a:ext cx="24688800" cy="13716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43000" y="1183807"/>
            <a:ext cx="24688800" cy="13716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78432" y="6827340"/>
            <a:ext cx="9829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192046" y="6089097"/>
            <a:ext cx="9829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192046" y="20941119"/>
            <a:ext cx="9829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206852" y="20218113"/>
            <a:ext cx="9829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558128" y="24854825"/>
            <a:ext cx="9829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58128" y="24103618"/>
            <a:ext cx="9829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564082" y="6836601"/>
            <a:ext cx="9829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558128" y="6089097"/>
            <a:ext cx="9829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1957522" y="6089097"/>
            <a:ext cx="9829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1957522" y="6827340"/>
            <a:ext cx="9829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1957522" y="20180654"/>
            <a:ext cx="9829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1953749" y="20941119"/>
            <a:ext cx="9829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1957522" y="30060611"/>
            <a:ext cx="9829800" cy="677100"/>
          </a:xfrm>
          <a:prstGeom prst="rect">
            <a:avLst/>
          </a:prstGeom>
          <a:solidFill>
            <a:schemeClr val="accent1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ACKNOWLEDGEMENTS  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1957523" y="30821079"/>
            <a:ext cx="9829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3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43001" y="3977106"/>
            <a:ext cx="24688800" cy="13716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33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43001" y="2568886"/>
            <a:ext cx="24688800" cy="13716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34" name="Title 1"/>
          <p:cNvSpPr>
            <a:spLocks noGrp="1"/>
          </p:cNvSpPr>
          <p:nvPr>
            <p:ph type="title" hasCustomPrompt="1"/>
          </p:nvPr>
        </p:nvSpPr>
        <p:spPr>
          <a:xfrm>
            <a:off x="1143000" y="1183807"/>
            <a:ext cx="24688800" cy="13716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57053" y="6870446"/>
            <a:ext cx="7543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157053" y="6109978"/>
            <a:ext cx="7543800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INTRODUCTION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144353" y="17405583"/>
            <a:ext cx="7543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44353" y="16682575"/>
            <a:ext cx="7543800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58236" y="6861185"/>
            <a:ext cx="146304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158236" y="6109978"/>
            <a:ext cx="14630400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158237" y="25448979"/>
            <a:ext cx="146304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158235" y="24688514"/>
            <a:ext cx="14630400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4243550" y="6109978"/>
            <a:ext cx="7543800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4243550" y="6870446"/>
            <a:ext cx="7543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4243550" y="16752838"/>
            <a:ext cx="7543800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4243550" y="17513303"/>
            <a:ext cx="7543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4256250" y="30049499"/>
            <a:ext cx="7543800" cy="6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ACKNOWLEDGEMENTS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4256250" y="30842904"/>
            <a:ext cx="75438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  <a:cs typeface="Arial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1143000" y="1183807"/>
            <a:ext cx="24688800" cy="13716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  <p:sp>
        <p:nvSpPr>
          <p:cNvPr id="3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43001" y="3977106"/>
            <a:ext cx="24688800" cy="13716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33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43001" y="2568886"/>
            <a:ext cx="24688800" cy="13716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ed righ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51082" y="6843216"/>
            <a:ext cx="70866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151082" y="6082748"/>
            <a:ext cx="7086600" cy="677100"/>
          </a:xfrm>
          <a:prstGeom prst="rect">
            <a:avLst/>
          </a:prstGeom>
          <a:solidFill>
            <a:schemeClr val="accent2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INTRODUCTION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151082" y="17405583"/>
            <a:ext cx="70866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51082" y="16682575"/>
            <a:ext cx="7086600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690375" y="6833955"/>
            <a:ext cx="15540035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8690373" y="6082748"/>
            <a:ext cx="15540038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8690374" y="17405583"/>
            <a:ext cx="15540035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8690374" y="16683013"/>
            <a:ext cx="15540038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8690374" y="27524172"/>
            <a:ext cx="15540035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8690374" y="28284637"/>
            <a:ext cx="15540035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4689294" y="6082748"/>
            <a:ext cx="7086600" cy="677100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4685521" y="6843216"/>
            <a:ext cx="70866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4693562" y="32862401"/>
            <a:ext cx="7086600" cy="1169543"/>
          </a:xfrm>
          <a:prstGeom prst="rect">
            <a:avLst/>
          </a:prstGeom>
          <a:solidFill>
            <a:schemeClr val="accent2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200" b="1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(click to add)  ACKNOWLEDGEMENTS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4693563" y="33869089"/>
            <a:ext cx="7086600" cy="830975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400">
                <a:latin typeface="+mn-lt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1143000" y="1183807"/>
            <a:ext cx="24688800" cy="13716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  <p:sp>
        <p:nvSpPr>
          <p:cNvPr id="3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43001" y="3977106"/>
            <a:ext cx="24688800" cy="13716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33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43001" y="2568886"/>
            <a:ext cx="24688800" cy="13716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24496380" y="6100234"/>
            <a:ext cx="7315200" cy="29260800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8934501" y="5981701"/>
            <a:ext cx="7315200" cy="29260800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Rectangle 33"/>
          <p:cNvSpPr>
            <a:spLocks noChangeArrowheads="1"/>
          </p:cNvSpPr>
          <p:nvPr/>
        </p:nvSpPr>
        <p:spPr bwMode="auto">
          <a:xfrm>
            <a:off x="16715440" y="6100234"/>
            <a:ext cx="7315200" cy="29260800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1153562" y="6100234"/>
            <a:ext cx="7315200" cy="29260800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0"/>
            <a:ext cx="32918400" cy="5740399"/>
            <a:chOff x="1" y="1"/>
            <a:chExt cx="32918400" cy="5740399"/>
          </a:xfrm>
        </p:grpSpPr>
        <p:sp>
          <p:nvSpPr>
            <p:cNvPr id="22" name="Rectangle 21"/>
            <p:cNvSpPr/>
            <p:nvPr userDrawn="1"/>
          </p:nvSpPr>
          <p:spPr>
            <a:xfrm>
              <a:off x="1" y="1"/>
              <a:ext cx="32918400" cy="5553668"/>
            </a:xfrm>
            <a:prstGeom prst="rect">
              <a:avLst/>
            </a:prstGeom>
            <a:solidFill>
              <a:srgbClr val="44687D"/>
            </a:solidFill>
            <a:ln w="100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>
                <a:solidFill>
                  <a:sysClr val="window" lastClr="FFFFFF"/>
                </a:solidFill>
                <a:latin typeface="Arial"/>
              </a:endParaRPr>
            </a:p>
          </p:txBody>
        </p:sp>
        <p:sp>
          <p:nvSpPr>
            <p:cNvPr id="13" name="Freeform 12"/>
            <p:cNvSpPr/>
            <p:nvPr userDrawn="1"/>
          </p:nvSpPr>
          <p:spPr>
            <a:xfrm flipH="1">
              <a:off x="26060400" y="1854201"/>
              <a:ext cx="6857998" cy="3886199"/>
            </a:xfrm>
            <a:custGeom>
              <a:avLst/>
              <a:gdLst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318135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6350 h 3206750"/>
                <a:gd name="connsiteX1" fmla="*/ 5226050 w 6826250"/>
                <a:gd name="connsiteY1" fmla="*/ 6350 h 3206750"/>
                <a:gd name="connsiteX2" fmla="*/ 5844337 w 6826250"/>
                <a:gd name="connsiteY2" fmla="*/ 0 h 3206750"/>
                <a:gd name="connsiteX3" fmla="*/ 6826250 w 6826250"/>
                <a:gd name="connsiteY3" fmla="*/ 3187700 h 3206750"/>
                <a:gd name="connsiteX4" fmla="*/ 6826250 w 6826250"/>
                <a:gd name="connsiteY4" fmla="*/ 3206750 h 3206750"/>
                <a:gd name="connsiteX5" fmla="*/ 0 w 6826250"/>
                <a:gd name="connsiteY5" fmla="*/ 3206750 h 3206750"/>
                <a:gd name="connsiteX6" fmla="*/ 0 w 6826250"/>
                <a:gd name="connsiteY6" fmla="*/ 6350 h 320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26250" h="3206750">
                  <a:moveTo>
                    <a:pt x="0" y="6350"/>
                  </a:moveTo>
                  <a:lnTo>
                    <a:pt x="5226050" y="6350"/>
                  </a:lnTo>
                  <a:lnTo>
                    <a:pt x="5844337" y="0"/>
                  </a:lnTo>
                  <a:lnTo>
                    <a:pt x="6826250" y="3187700"/>
                  </a:lnTo>
                  <a:lnTo>
                    <a:pt x="6826250" y="3206750"/>
                  </a:lnTo>
                  <a:lnTo>
                    <a:pt x="0" y="3206750"/>
                  </a:lnTo>
                  <a:lnTo>
                    <a:pt x="0" y="63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  <a:p>
              <a:pPr algn="ctr"/>
              <a:r>
                <a:rPr lang="en-US" dirty="0"/>
                <a:t>   </a:t>
              </a:r>
            </a:p>
          </p:txBody>
        </p:sp>
      </p:grpSp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83F3E66-4777-A04F-82EF-18049CBAFB4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9635" y="2411646"/>
            <a:ext cx="5739525" cy="2860197"/>
          </a:xfrm>
          <a:prstGeom prst="rect">
            <a:avLst/>
          </a:prstGeom>
        </p:spPr>
      </p:pic>
      <p:sp>
        <p:nvSpPr>
          <p:cNvPr id="7" name="Triangle 6">
            <a:extLst>
              <a:ext uri="{FF2B5EF4-FFF2-40B4-BE49-F238E27FC236}">
                <a16:creationId xmlns:a16="http://schemas.microsoft.com/office/drawing/2014/main" id="{79D151B6-76B6-6785-ECFF-842596D4B406}"/>
              </a:ext>
            </a:extLst>
          </p:cNvPr>
          <p:cNvSpPr/>
          <p:nvPr userDrawn="1"/>
        </p:nvSpPr>
        <p:spPr>
          <a:xfrm>
            <a:off x="11547475" y="36355460"/>
            <a:ext cx="1336675" cy="2041280"/>
          </a:xfrm>
          <a:prstGeom prst="triangle">
            <a:avLst>
              <a:gd name="adj" fmla="val 50239"/>
            </a:avLst>
          </a:prstGeom>
          <a:solidFill>
            <a:srgbClr val="919090"/>
          </a:solidFill>
          <a:ln>
            <a:solidFill>
              <a:srgbClr val="9190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DB1A81C-189B-B946-919F-B48D4809573D}"/>
              </a:ext>
            </a:extLst>
          </p:cNvPr>
          <p:cNvGrpSpPr/>
          <p:nvPr userDrawn="1"/>
        </p:nvGrpSpPr>
        <p:grpSpPr>
          <a:xfrm>
            <a:off x="0" y="36347400"/>
            <a:ext cx="32918400" cy="2057400"/>
            <a:chOff x="0" y="36347400"/>
            <a:chExt cx="32918400" cy="20574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0CAABAE-02ED-584A-BB4A-7809D9312C0E}"/>
                </a:ext>
              </a:extLst>
            </p:cNvPr>
            <p:cNvSpPr/>
            <p:nvPr userDrawn="1"/>
          </p:nvSpPr>
          <p:spPr>
            <a:xfrm>
              <a:off x="9628094" y="36347400"/>
              <a:ext cx="23290306" cy="2057400"/>
            </a:xfrm>
            <a:prstGeom prst="rect">
              <a:avLst/>
            </a:prstGeom>
            <a:solidFill>
              <a:schemeClr val="accent5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07557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5684C4"/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DE41258-E06A-A3E3-E02E-9F64BCC1F21A}"/>
                </a:ext>
              </a:extLst>
            </p:cNvPr>
            <p:cNvGrpSpPr/>
            <p:nvPr userDrawn="1"/>
          </p:nvGrpSpPr>
          <p:grpSpPr>
            <a:xfrm>
              <a:off x="0" y="36355460"/>
              <a:ext cx="12141200" cy="2049340"/>
              <a:chOff x="0" y="36355460"/>
              <a:chExt cx="12141200" cy="2049340"/>
            </a:xfrm>
          </p:grpSpPr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5E56A4BC-142B-724B-A9E4-1F30BB35871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36355460"/>
                <a:ext cx="12141200" cy="2049340"/>
              </a:xfrm>
              <a:prstGeom prst="rect">
                <a:avLst/>
              </a:prstGeom>
            </p:spPr>
          </p:pic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CA554D3-7CA5-41DF-D7E2-70911F98C17C}"/>
                  </a:ext>
                </a:extLst>
              </p:cNvPr>
              <p:cNvSpPr/>
              <p:nvPr userDrawn="1"/>
            </p:nvSpPr>
            <p:spPr>
              <a:xfrm>
                <a:off x="5611080" y="36925285"/>
                <a:ext cx="5450878" cy="971316"/>
              </a:xfrm>
              <a:prstGeom prst="rect">
                <a:avLst/>
              </a:prstGeom>
              <a:solidFill>
                <a:srgbClr val="F7F9F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" name="Picture 1" descr="A black background with blue letters&#10;&#10;AI-generated content may be incorrect.">
                <a:extLst>
                  <a:ext uri="{FF2B5EF4-FFF2-40B4-BE49-F238E27FC236}">
                    <a16:creationId xmlns:a16="http://schemas.microsoft.com/office/drawing/2014/main" id="{DB850EF8-5B62-6503-236C-DD0553EF647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87018" y="36913635"/>
                <a:ext cx="5232890" cy="924929"/>
              </a:xfrm>
              <a:prstGeom prst="rect">
                <a:avLst/>
              </a:prstGeom>
            </p:spPr>
          </p:pic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2886260-D64F-9F49-9446-502165836548}"/>
                </a:ext>
              </a:extLst>
            </p:cNvPr>
            <p:cNvSpPr txBox="1"/>
            <p:nvPr userDrawn="1"/>
          </p:nvSpPr>
          <p:spPr>
            <a:xfrm>
              <a:off x="13511717" y="36995445"/>
              <a:ext cx="18036166" cy="830997"/>
            </a:xfrm>
            <a:prstGeom prst="rect">
              <a:avLst/>
            </a:prstGeom>
            <a:noFill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The work conducted by the Joint Genome Institute is supported by the Office of Science of the U.S. Department of Energy under Contract No. DE-AC02-05CH11231.</a:t>
              </a:r>
              <a:r>
                <a:rPr lang="en-US" sz="2400" dirty="0"/>
                <a:t> 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2B47043-75D1-0E41-878B-CEC6BA45336F}"/>
              </a:ext>
            </a:extLst>
          </p:cNvPr>
          <p:cNvSpPr/>
          <p:nvPr userDrawn="1"/>
        </p:nvSpPr>
        <p:spPr>
          <a:xfrm>
            <a:off x="9628094" y="36347400"/>
            <a:ext cx="23290306" cy="2057400"/>
          </a:xfrm>
          <a:prstGeom prst="rect">
            <a:avLst/>
          </a:prstGeom>
          <a:solidFill>
            <a:schemeClr val="accent5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075572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5684C4"/>
              </a:solidFill>
            </a:endParaRPr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772118" y="9031495"/>
            <a:ext cx="9829800" cy="29313187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11559738" y="6081713"/>
            <a:ext cx="9829800" cy="29313187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21945600" y="6081713"/>
            <a:ext cx="9829800" cy="29313187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" y="1"/>
            <a:ext cx="32918400" cy="5553668"/>
          </a:xfrm>
          <a:prstGeom prst="rect">
            <a:avLst/>
          </a:prstGeom>
          <a:solidFill>
            <a:srgbClr val="44687D"/>
          </a:solidFill>
          <a:ln w="100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>
              <a:solidFill>
                <a:sysClr val="window" lastClr="FFFFFF"/>
              </a:solidFill>
              <a:latin typeface="Arial"/>
            </a:endParaRPr>
          </a:p>
        </p:txBody>
      </p:sp>
      <p:sp>
        <p:nvSpPr>
          <p:cNvPr id="21" name="Freeform 20"/>
          <p:cNvSpPr/>
          <p:nvPr userDrawn="1"/>
        </p:nvSpPr>
        <p:spPr>
          <a:xfrm flipH="1">
            <a:off x="26060400" y="1854201"/>
            <a:ext cx="6857998" cy="3886199"/>
          </a:xfrm>
          <a:custGeom>
            <a:avLst/>
            <a:gdLst>
              <a:gd name="connsiteX0" fmla="*/ 0 w 6826250"/>
              <a:gd name="connsiteY0" fmla="*/ 0 h 3200400"/>
              <a:gd name="connsiteX1" fmla="*/ 5226050 w 6826250"/>
              <a:gd name="connsiteY1" fmla="*/ 0 h 3200400"/>
              <a:gd name="connsiteX2" fmla="*/ 6826250 w 6826250"/>
              <a:gd name="connsiteY2" fmla="*/ 1600200 h 3200400"/>
              <a:gd name="connsiteX3" fmla="*/ 6826250 w 6826250"/>
              <a:gd name="connsiteY3" fmla="*/ 3200400 h 3200400"/>
              <a:gd name="connsiteX4" fmla="*/ 0 w 6826250"/>
              <a:gd name="connsiteY4" fmla="*/ 3200400 h 3200400"/>
              <a:gd name="connsiteX5" fmla="*/ 0 w 6826250"/>
              <a:gd name="connsiteY5" fmla="*/ 0 h 3200400"/>
              <a:gd name="connsiteX0" fmla="*/ 0 w 6826250"/>
              <a:gd name="connsiteY0" fmla="*/ 0 h 3200400"/>
              <a:gd name="connsiteX1" fmla="*/ 5226050 w 6826250"/>
              <a:gd name="connsiteY1" fmla="*/ 0 h 3200400"/>
              <a:gd name="connsiteX2" fmla="*/ 6826250 w 6826250"/>
              <a:gd name="connsiteY2" fmla="*/ 1600200 h 3200400"/>
              <a:gd name="connsiteX3" fmla="*/ 6826250 w 6826250"/>
              <a:gd name="connsiteY3" fmla="*/ 3200400 h 3200400"/>
              <a:gd name="connsiteX4" fmla="*/ 0 w 6826250"/>
              <a:gd name="connsiteY4" fmla="*/ 3200400 h 3200400"/>
              <a:gd name="connsiteX5" fmla="*/ 0 w 6826250"/>
              <a:gd name="connsiteY5" fmla="*/ 0 h 3200400"/>
              <a:gd name="connsiteX0" fmla="*/ 0 w 6826250"/>
              <a:gd name="connsiteY0" fmla="*/ 0 h 3200400"/>
              <a:gd name="connsiteX1" fmla="*/ 5226050 w 6826250"/>
              <a:gd name="connsiteY1" fmla="*/ 0 h 3200400"/>
              <a:gd name="connsiteX2" fmla="*/ 6826250 w 6826250"/>
              <a:gd name="connsiteY2" fmla="*/ 3181350 h 3200400"/>
              <a:gd name="connsiteX3" fmla="*/ 6826250 w 6826250"/>
              <a:gd name="connsiteY3" fmla="*/ 3200400 h 3200400"/>
              <a:gd name="connsiteX4" fmla="*/ 0 w 6826250"/>
              <a:gd name="connsiteY4" fmla="*/ 3200400 h 3200400"/>
              <a:gd name="connsiteX5" fmla="*/ 0 w 6826250"/>
              <a:gd name="connsiteY5" fmla="*/ 0 h 3200400"/>
              <a:gd name="connsiteX0" fmla="*/ 0 w 6826250"/>
              <a:gd name="connsiteY0" fmla="*/ 6350 h 3206750"/>
              <a:gd name="connsiteX1" fmla="*/ 5226050 w 6826250"/>
              <a:gd name="connsiteY1" fmla="*/ 6350 h 3206750"/>
              <a:gd name="connsiteX2" fmla="*/ 5844337 w 6826250"/>
              <a:gd name="connsiteY2" fmla="*/ 0 h 3206750"/>
              <a:gd name="connsiteX3" fmla="*/ 6826250 w 6826250"/>
              <a:gd name="connsiteY3" fmla="*/ 3187700 h 3206750"/>
              <a:gd name="connsiteX4" fmla="*/ 6826250 w 6826250"/>
              <a:gd name="connsiteY4" fmla="*/ 3206750 h 3206750"/>
              <a:gd name="connsiteX5" fmla="*/ 0 w 6826250"/>
              <a:gd name="connsiteY5" fmla="*/ 3206750 h 3206750"/>
              <a:gd name="connsiteX6" fmla="*/ 0 w 6826250"/>
              <a:gd name="connsiteY6" fmla="*/ 6350 h 320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26250" h="3206750">
                <a:moveTo>
                  <a:pt x="0" y="6350"/>
                </a:moveTo>
                <a:lnTo>
                  <a:pt x="5226050" y="6350"/>
                </a:lnTo>
                <a:lnTo>
                  <a:pt x="5844337" y="0"/>
                </a:lnTo>
                <a:lnTo>
                  <a:pt x="6826250" y="3187700"/>
                </a:lnTo>
                <a:lnTo>
                  <a:pt x="6826250" y="3206750"/>
                </a:lnTo>
                <a:lnTo>
                  <a:pt x="0" y="3206750"/>
                </a:lnTo>
                <a:lnTo>
                  <a:pt x="0" y="6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  <a:p>
            <a:pPr algn="ctr"/>
            <a:r>
              <a:rPr lang="en-US" dirty="0"/>
              <a:t>   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6780BD6C-6B1A-164E-AA33-A2266BB482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9635" y="2411646"/>
            <a:ext cx="5739525" cy="286019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FBA5D7F-C5DD-274B-8BF2-DEE315713054}"/>
              </a:ext>
            </a:extLst>
          </p:cNvPr>
          <p:cNvSpPr txBox="1"/>
          <p:nvPr userDrawn="1"/>
        </p:nvSpPr>
        <p:spPr>
          <a:xfrm>
            <a:off x="13511717" y="36995445"/>
            <a:ext cx="18036166" cy="830997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</a:rPr>
              <a:t>The work conducted by the Joint Genome Institute is supported by the Office of Science of the U.S. Department of Energy under Contract No. DE-AC02-05CH11231.</a:t>
            </a:r>
            <a:r>
              <a:rPr lang="en-US" sz="2400" dirty="0"/>
              <a:t> </a:t>
            </a:r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3C482036-A09E-6496-B4AA-E614BD84FE9F}"/>
              </a:ext>
            </a:extLst>
          </p:cNvPr>
          <p:cNvSpPr/>
          <p:nvPr userDrawn="1"/>
        </p:nvSpPr>
        <p:spPr>
          <a:xfrm>
            <a:off x="11547475" y="36355460"/>
            <a:ext cx="1336675" cy="2041280"/>
          </a:xfrm>
          <a:prstGeom prst="triangle">
            <a:avLst>
              <a:gd name="adj" fmla="val 50239"/>
            </a:avLst>
          </a:prstGeom>
          <a:solidFill>
            <a:srgbClr val="919090"/>
          </a:solidFill>
          <a:ln>
            <a:solidFill>
              <a:srgbClr val="9190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14C7883-E9A6-6BCD-12F7-6CACE3CFE83B}"/>
              </a:ext>
            </a:extLst>
          </p:cNvPr>
          <p:cNvGrpSpPr/>
          <p:nvPr userDrawn="1"/>
        </p:nvGrpSpPr>
        <p:grpSpPr>
          <a:xfrm>
            <a:off x="0" y="36347400"/>
            <a:ext cx="12141200" cy="2057400"/>
            <a:chOff x="0" y="36355460"/>
            <a:chExt cx="12141200" cy="204934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E0EA4F3-FE06-43E6-5B8D-7F82EB2DA8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36355460"/>
              <a:ext cx="12141200" cy="204934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4EE06DA-4030-2828-AFB8-F867C2821527}"/>
                </a:ext>
              </a:extLst>
            </p:cNvPr>
            <p:cNvSpPr/>
            <p:nvPr userDrawn="1"/>
          </p:nvSpPr>
          <p:spPr>
            <a:xfrm>
              <a:off x="5611080" y="36925285"/>
              <a:ext cx="5450878" cy="971316"/>
            </a:xfrm>
            <a:prstGeom prst="rect">
              <a:avLst/>
            </a:prstGeom>
            <a:solidFill>
              <a:srgbClr val="F7F9F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 descr="A black background with blue letters&#10;&#10;AI-generated content may be incorrect.">
              <a:extLst>
                <a:ext uri="{FF2B5EF4-FFF2-40B4-BE49-F238E27FC236}">
                  <a16:creationId xmlns:a16="http://schemas.microsoft.com/office/drawing/2014/main" id="{CFF68EF6-1E4D-B7DD-CF4F-77BBD78197D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87018" y="36913635"/>
              <a:ext cx="5232890" cy="924929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1143000" y="6100234"/>
            <a:ext cx="7543800" cy="292608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24237554" y="6100234"/>
            <a:ext cx="7543800" cy="292608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9146977" y="6100234"/>
            <a:ext cx="14630400" cy="292608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" y="1"/>
            <a:ext cx="32918400" cy="5553668"/>
          </a:xfrm>
          <a:prstGeom prst="rect">
            <a:avLst/>
          </a:prstGeom>
          <a:solidFill>
            <a:srgbClr val="44687D"/>
          </a:solidFill>
          <a:ln w="100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>
              <a:solidFill>
                <a:sysClr val="window" lastClr="FFFFFF"/>
              </a:solidFill>
              <a:latin typeface="Arial"/>
            </a:endParaRPr>
          </a:p>
        </p:txBody>
      </p:sp>
      <p:sp>
        <p:nvSpPr>
          <p:cNvPr id="21" name="Freeform 20"/>
          <p:cNvSpPr/>
          <p:nvPr userDrawn="1"/>
        </p:nvSpPr>
        <p:spPr>
          <a:xfrm flipH="1">
            <a:off x="26060400" y="1854201"/>
            <a:ext cx="6857998" cy="3886199"/>
          </a:xfrm>
          <a:custGeom>
            <a:avLst/>
            <a:gdLst>
              <a:gd name="connsiteX0" fmla="*/ 0 w 6826250"/>
              <a:gd name="connsiteY0" fmla="*/ 0 h 3200400"/>
              <a:gd name="connsiteX1" fmla="*/ 5226050 w 6826250"/>
              <a:gd name="connsiteY1" fmla="*/ 0 h 3200400"/>
              <a:gd name="connsiteX2" fmla="*/ 6826250 w 6826250"/>
              <a:gd name="connsiteY2" fmla="*/ 1600200 h 3200400"/>
              <a:gd name="connsiteX3" fmla="*/ 6826250 w 6826250"/>
              <a:gd name="connsiteY3" fmla="*/ 3200400 h 3200400"/>
              <a:gd name="connsiteX4" fmla="*/ 0 w 6826250"/>
              <a:gd name="connsiteY4" fmla="*/ 3200400 h 3200400"/>
              <a:gd name="connsiteX5" fmla="*/ 0 w 6826250"/>
              <a:gd name="connsiteY5" fmla="*/ 0 h 3200400"/>
              <a:gd name="connsiteX0" fmla="*/ 0 w 6826250"/>
              <a:gd name="connsiteY0" fmla="*/ 0 h 3200400"/>
              <a:gd name="connsiteX1" fmla="*/ 5226050 w 6826250"/>
              <a:gd name="connsiteY1" fmla="*/ 0 h 3200400"/>
              <a:gd name="connsiteX2" fmla="*/ 6826250 w 6826250"/>
              <a:gd name="connsiteY2" fmla="*/ 1600200 h 3200400"/>
              <a:gd name="connsiteX3" fmla="*/ 6826250 w 6826250"/>
              <a:gd name="connsiteY3" fmla="*/ 3200400 h 3200400"/>
              <a:gd name="connsiteX4" fmla="*/ 0 w 6826250"/>
              <a:gd name="connsiteY4" fmla="*/ 3200400 h 3200400"/>
              <a:gd name="connsiteX5" fmla="*/ 0 w 6826250"/>
              <a:gd name="connsiteY5" fmla="*/ 0 h 3200400"/>
              <a:gd name="connsiteX0" fmla="*/ 0 w 6826250"/>
              <a:gd name="connsiteY0" fmla="*/ 0 h 3200400"/>
              <a:gd name="connsiteX1" fmla="*/ 5226050 w 6826250"/>
              <a:gd name="connsiteY1" fmla="*/ 0 h 3200400"/>
              <a:gd name="connsiteX2" fmla="*/ 6826250 w 6826250"/>
              <a:gd name="connsiteY2" fmla="*/ 3181350 h 3200400"/>
              <a:gd name="connsiteX3" fmla="*/ 6826250 w 6826250"/>
              <a:gd name="connsiteY3" fmla="*/ 3200400 h 3200400"/>
              <a:gd name="connsiteX4" fmla="*/ 0 w 6826250"/>
              <a:gd name="connsiteY4" fmla="*/ 3200400 h 3200400"/>
              <a:gd name="connsiteX5" fmla="*/ 0 w 6826250"/>
              <a:gd name="connsiteY5" fmla="*/ 0 h 3200400"/>
              <a:gd name="connsiteX0" fmla="*/ 0 w 6826250"/>
              <a:gd name="connsiteY0" fmla="*/ 6350 h 3206750"/>
              <a:gd name="connsiteX1" fmla="*/ 5226050 w 6826250"/>
              <a:gd name="connsiteY1" fmla="*/ 6350 h 3206750"/>
              <a:gd name="connsiteX2" fmla="*/ 5844337 w 6826250"/>
              <a:gd name="connsiteY2" fmla="*/ 0 h 3206750"/>
              <a:gd name="connsiteX3" fmla="*/ 6826250 w 6826250"/>
              <a:gd name="connsiteY3" fmla="*/ 3187700 h 3206750"/>
              <a:gd name="connsiteX4" fmla="*/ 6826250 w 6826250"/>
              <a:gd name="connsiteY4" fmla="*/ 3206750 h 3206750"/>
              <a:gd name="connsiteX5" fmla="*/ 0 w 6826250"/>
              <a:gd name="connsiteY5" fmla="*/ 3206750 h 3206750"/>
              <a:gd name="connsiteX6" fmla="*/ 0 w 6826250"/>
              <a:gd name="connsiteY6" fmla="*/ 6350 h 320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26250" h="3206750">
                <a:moveTo>
                  <a:pt x="0" y="6350"/>
                </a:moveTo>
                <a:lnTo>
                  <a:pt x="5226050" y="6350"/>
                </a:lnTo>
                <a:lnTo>
                  <a:pt x="5844337" y="0"/>
                </a:lnTo>
                <a:lnTo>
                  <a:pt x="6826250" y="3187700"/>
                </a:lnTo>
                <a:lnTo>
                  <a:pt x="6826250" y="3206750"/>
                </a:lnTo>
                <a:lnTo>
                  <a:pt x="0" y="3206750"/>
                </a:lnTo>
                <a:lnTo>
                  <a:pt x="0" y="6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  <a:p>
            <a:pPr algn="ctr"/>
            <a:r>
              <a:rPr lang="en-US" dirty="0"/>
              <a:t>   </a:t>
            </a: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01929811-0071-734C-A7C2-1C8F2C99E5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9635" y="2411646"/>
            <a:ext cx="5739525" cy="2860197"/>
          </a:xfrm>
          <a:prstGeom prst="rect">
            <a:avLst/>
          </a:prstGeom>
        </p:spPr>
      </p:pic>
      <p:sp>
        <p:nvSpPr>
          <p:cNvPr id="4" name="Triangle 3">
            <a:extLst>
              <a:ext uri="{FF2B5EF4-FFF2-40B4-BE49-F238E27FC236}">
                <a16:creationId xmlns:a16="http://schemas.microsoft.com/office/drawing/2014/main" id="{F504BC00-05CB-F1E4-E3A9-7C3BDE3F63AF}"/>
              </a:ext>
            </a:extLst>
          </p:cNvPr>
          <p:cNvSpPr/>
          <p:nvPr userDrawn="1"/>
        </p:nvSpPr>
        <p:spPr>
          <a:xfrm>
            <a:off x="11739033" y="36371580"/>
            <a:ext cx="1358653" cy="2025160"/>
          </a:xfrm>
          <a:prstGeom prst="triangle">
            <a:avLst>
              <a:gd name="adj" fmla="val 50239"/>
            </a:avLst>
          </a:prstGeom>
          <a:solidFill>
            <a:srgbClr val="919090"/>
          </a:solidFill>
          <a:ln>
            <a:solidFill>
              <a:srgbClr val="9190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41A3B02-47E8-96B7-ECAD-FDCA46F50969}"/>
              </a:ext>
            </a:extLst>
          </p:cNvPr>
          <p:cNvGrpSpPr/>
          <p:nvPr userDrawn="1"/>
        </p:nvGrpSpPr>
        <p:grpSpPr>
          <a:xfrm>
            <a:off x="0" y="36347400"/>
            <a:ext cx="32918400" cy="2058393"/>
            <a:chOff x="0" y="36347400"/>
            <a:chExt cx="32918400" cy="2058393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33505A8-0919-DB42-B037-EDEF87C14C93}"/>
                </a:ext>
              </a:extLst>
            </p:cNvPr>
            <p:cNvSpPr/>
            <p:nvPr userDrawn="1"/>
          </p:nvSpPr>
          <p:spPr>
            <a:xfrm>
              <a:off x="9628094" y="36347400"/>
              <a:ext cx="23290306" cy="2057400"/>
            </a:xfrm>
            <a:prstGeom prst="rect">
              <a:avLst/>
            </a:prstGeom>
            <a:solidFill>
              <a:schemeClr val="accent5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07557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5684C4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060517B-7E16-A942-8101-49BFEE70A43A}"/>
                </a:ext>
              </a:extLst>
            </p:cNvPr>
            <p:cNvSpPr txBox="1"/>
            <p:nvPr userDrawn="1"/>
          </p:nvSpPr>
          <p:spPr>
            <a:xfrm>
              <a:off x="13511717" y="36995445"/>
              <a:ext cx="18036166" cy="830997"/>
            </a:xfrm>
            <a:prstGeom prst="rect">
              <a:avLst/>
            </a:prstGeom>
            <a:noFill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The work conducted by the Joint Genome Institute is supported by the Office of Science of the U.S. Department of Energy under Contract No. DE-AC02-05CH11231.</a:t>
              </a:r>
              <a:r>
                <a:rPr lang="en-US" sz="2400" dirty="0"/>
                <a:t> 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6EB7190-1B96-9A33-5B49-4F3FBB5C5343}"/>
                </a:ext>
              </a:extLst>
            </p:cNvPr>
            <p:cNvGrpSpPr/>
            <p:nvPr userDrawn="1"/>
          </p:nvGrpSpPr>
          <p:grpSpPr>
            <a:xfrm>
              <a:off x="0" y="36347400"/>
              <a:ext cx="12141200" cy="2058393"/>
              <a:chOff x="0" y="36355460"/>
              <a:chExt cx="12141200" cy="2049340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C3EAC9E4-3C4D-68F3-78D2-A68CEB2C589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36355460"/>
                <a:ext cx="12141200" cy="2049340"/>
              </a:xfrm>
              <a:prstGeom prst="rect">
                <a:avLst/>
              </a:prstGeom>
            </p:spPr>
          </p:pic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4456F89-620D-891C-9FFB-5A7926E7B3C4}"/>
                  </a:ext>
                </a:extLst>
              </p:cNvPr>
              <p:cNvSpPr/>
              <p:nvPr userDrawn="1"/>
            </p:nvSpPr>
            <p:spPr>
              <a:xfrm>
                <a:off x="5611080" y="36925285"/>
                <a:ext cx="5450878" cy="971316"/>
              </a:xfrm>
              <a:prstGeom prst="rect">
                <a:avLst/>
              </a:prstGeom>
              <a:solidFill>
                <a:srgbClr val="F7F9F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 descr="A black background with blue letters&#10;&#10;AI-generated content may be incorrect.">
                <a:extLst>
                  <a:ext uri="{FF2B5EF4-FFF2-40B4-BE49-F238E27FC236}">
                    <a16:creationId xmlns:a16="http://schemas.microsoft.com/office/drawing/2014/main" id="{51A4C589-B336-F272-C181-2DC04ABBEF1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87018" y="36913635"/>
                <a:ext cx="5232890" cy="924929"/>
              </a:xfrm>
              <a:prstGeom prst="rect">
                <a:avLst/>
              </a:prstGeom>
            </p:spPr>
          </p:pic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1143000" y="6081713"/>
            <a:ext cx="30632400" cy="29313187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1143000" y="6081713"/>
            <a:ext cx="7086600" cy="29313187"/>
          </a:xfrm>
          <a:prstGeom prst="rect">
            <a:avLst/>
          </a:prstGeom>
          <a:solidFill>
            <a:schemeClr val="accent6"/>
          </a:solidFill>
          <a:ln w="6350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0" y="0"/>
            <a:ext cx="32918400" cy="5740399"/>
            <a:chOff x="1" y="1"/>
            <a:chExt cx="32918400" cy="5740399"/>
          </a:xfrm>
        </p:grpSpPr>
        <p:sp>
          <p:nvSpPr>
            <p:cNvPr id="23" name="Rectangle 22"/>
            <p:cNvSpPr/>
            <p:nvPr userDrawn="1"/>
          </p:nvSpPr>
          <p:spPr>
            <a:xfrm>
              <a:off x="1" y="1"/>
              <a:ext cx="32918400" cy="5553668"/>
            </a:xfrm>
            <a:prstGeom prst="rect">
              <a:avLst/>
            </a:prstGeom>
            <a:solidFill>
              <a:srgbClr val="44687D"/>
            </a:solidFill>
            <a:ln w="100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>
                <a:solidFill>
                  <a:sysClr val="window" lastClr="FFFFFF"/>
                </a:solidFill>
                <a:latin typeface="Arial"/>
              </a:endParaRPr>
            </a:p>
          </p:txBody>
        </p:sp>
        <p:sp>
          <p:nvSpPr>
            <p:cNvPr id="24" name="Freeform 23"/>
            <p:cNvSpPr/>
            <p:nvPr userDrawn="1"/>
          </p:nvSpPr>
          <p:spPr>
            <a:xfrm flipH="1">
              <a:off x="26060400" y="1854201"/>
              <a:ext cx="6857998" cy="3886199"/>
            </a:xfrm>
            <a:custGeom>
              <a:avLst/>
              <a:gdLst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160020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0 h 3200400"/>
                <a:gd name="connsiteX1" fmla="*/ 5226050 w 6826250"/>
                <a:gd name="connsiteY1" fmla="*/ 0 h 3200400"/>
                <a:gd name="connsiteX2" fmla="*/ 6826250 w 6826250"/>
                <a:gd name="connsiteY2" fmla="*/ 3181350 h 3200400"/>
                <a:gd name="connsiteX3" fmla="*/ 6826250 w 6826250"/>
                <a:gd name="connsiteY3" fmla="*/ 3200400 h 3200400"/>
                <a:gd name="connsiteX4" fmla="*/ 0 w 6826250"/>
                <a:gd name="connsiteY4" fmla="*/ 3200400 h 3200400"/>
                <a:gd name="connsiteX5" fmla="*/ 0 w 6826250"/>
                <a:gd name="connsiteY5" fmla="*/ 0 h 3200400"/>
                <a:gd name="connsiteX0" fmla="*/ 0 w 6826250"/>
                <a:gd name="connsiteY0" fmla="*/ 6350 h 3206750"/>
                <a:gd name="connsiteX1" fmla="*/ 5226050 w 6826250"/>
                <a:gd name="connsiteY1" fmla="*/ 6350 h 3206750"/>
                <a:gd name="connsiteX2" fmla="*/ 5844337 w 6826250"/>
                <a:gd name="connsiteY2" fmla="*/ 0 h 3206750"/>
                <a:gd name="connsiteX3" fmla="*/ 6826250 w 6826250"/>
                <a:gd name="connsiteY3" fmla="*/ 3187700 h 3206750"/>
                <a:gd name="connsiteX4" fmla="*/ 6826250 w 6826250"/>
                <a:gd name="connsiteY4" fmla="*/ 3206750 h 3206750"/>
                <a:gd name="connsiteX5" fmla="*/ 0 w 6826250"/>
                <a:gd name="connsiteY5" fmla="*/ 3206750 h 3206750"/>
                <a:gd name="connsiteX6" fmla="*/ 0 w 6826250"/>
                <a:gd name="connsiteY6" fmla="*/ 6350 h 320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26250" h="3206750">
                  <a:moveTo>
                    <a:pt x="0" y="6350"/>
                  </a:moveTo>
                  <a:lnTo>
                    <a:pt x="5226050" y="6350"/>
                  </a:lnTo>
                  <a:lnTo>
                    <a:pt x="5844337" y="0"/>
                  </a:lnTo>
                  <a:lnTo>
                    <a:pt x="6826250" y="3187700"/>
                  </a:lnTo>
                  <a:lnTo>
                    <a:pt x="6826250" y="3206750"/>
                  </a:lnTo>
                  <a:lnTo>
                    <a:pt x="0" y="3206750"/>
                  </a:lnTo>
                  <a:lnTo>
                    <a:pt x="0" y="63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  <a:p>
              <a:pPr algn="ctr"/>
              <a:r>
                <a:rPr lang="en-US" dirty="0"/>
                <a:t>   </a:t>
              </a:r>
            </a:p>
          </p:txBody>
        </p:sp>
      </p:grp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D50FF1-7099-4D4E-AB4E-40B8BBD44D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9635" y="2411646"/>
            <a:ext cx="5739525" cy="28601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29DAAC8-DE87-90F9-D463-FEF1356A1DF1}"/>
              </a:ext>
            </a:extLst>
          </p:cNvPr>
          <p:cNvGrpSpPr/>
          <p:nvPr userDrawn="1"/>
        </p:nvGrpSpPr>
        <p:grpSpPr>
          <a:xfrm>
            <a:off x="0" y="36347400"/>
            <a:ext cx="32918400" cy="2057400"/>
            <a:chOff x="0" y="36347400"/>
            <a:chExt cx="32918400" cy="205740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073E81E-4A58-5D43-84B2-C51054CD5584}"/>
                </a:ext>
              </a:extLst>
            </p:cNvPr>
            <p:cNvSpPr/>
            <p:nvPr userDrawn="1"/>
          </p:nvSpPr>
          <p:spPr>
            <a:xfrm>
              <a:off x="9628094" y="36347400"/>
              <a:ext cx="23290306" cy="2057400"/>
            </a:xfrm>
            <a:prstGeom prst="rect">
              <a:avLst/>
            </a:prstGeom>
            <a:solidFill>
              <a:schemeClr val="accent5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07557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5684C4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5D10466-04A8-5945-8122-DF66ED572F2C}"/>
                </a:ext>
              </a:extLst>
            </p:cNvPr>
            <p:cNvSpPr txBox="1"/>
            <p:nvPr userDrawn="1"/>
          </p:nvSpPr>
          <p:spPr>
            <a:xfrm>
              <a:off x="13511717" y="36995445"/>
              <a:ext cx="18036166" cy="830997"/>
            </a:xfrm>
            <a:prstGeom prst="rect">
              <a:avLst/>
            </a:prstGeom>
            <a:noFill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The work conducted by the Joint Genome Institute is supported by the Office of Science of the U.S. Department of Energy under Contract No. DE-AC02-05CH11231.</a:t>
              </a:r>
              <a:r>
                <a:rPr lang="en-US" sz="2400" dirty="0"/>
                <a:t> 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E4A4541-6E5B-1688-4B35-1A543C4AD013}"/>
                </a:ext>
              </a:extLst>
            </p:cNvPr>
            <p:cNvGrpSpPr/>
            <p:nvPr userDrawn="1"/>
          </p:nvGrpSpPr>
          <p:grpSpPr>
            <a:xfrm>
              <a:off x="0" y="36347400"/>
              <a:ext cx="12141200" cy="2057400"/>
              <a:chOff x="0" y="36355460"/>
              <a:chExt cx="12141200" cy="2049340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33264FFB-7BD7-57E5-C08C-6DCCCC0F852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36355460"/>
                <a:ext cx="12141200" cy="2049340"/>
              </a:xfrm>
              <a:prstGeom prst="rect">
                <a:avLst/>
              </a:prstGeom>
            </p:spPr>
          </p:pic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CDBB5E-18F4-D06F-C2AC-EF4AFE0691F7}"/>
                  </a:ext>
                </a:extLst>
              </p:cNvPr>
              <p:cNvSpPr/>
              <p:nvPr userDrawn="1"/>
            </p:nvSpPr>
            <p:spPr>
              <a:xfrm>
                <a:off x="5611080" y="36925285"/>
                <a:ext cx="5450878" cy="971316"/>
              </a:xfrm>
              <a:prstGeom prst="rect">
                <a:avLst/>
              </a:prstGeom>
              <a:solidFill>
                <a:srgbClr val="F7F9F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8" descr="A black background with blue letters&#10;&#10;AI-generated content may be incorrect.">
                <a:extLst>
                  <a:ext uri="{FF2B5EF4-FFF2-40B4-BE49-F238E27FC236}">
                    <a16:creationId xmlns:a16="http://schemas.microsoft.com/office/drawing/2014/main" id="{0ADA13EF-423D-3051-6886-87EBBF75922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87018" y="36913635"/>
                <a:ext cx="5232890" cy="924929"/>
              </a:xfrm>
              <a:prstGeom prst="rect">
                <a:avLst/>
              </a:prstGeom>
            </p:spPr>
          </p:pic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Placeholder 7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2" name="Text Placeholder 81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Text Placeholder 82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4" name="Text Placeholder 83"/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5" name="Text Placeholder 84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6" name="Text Placeholder 85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7" name="Title 8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Placeholder 53"/>
          <p:cNvSpPr>
            <a:spLocks noGrp="1"/>
          </p:cNvSpPr>
          <p:nvPr>
            <p:ph type="body" sz="quarter" idx="10"/>
          </p:nvPr>
        </p:nvSpPr>
        <p:spPr>
          <a:xfrm>
            <a:off x="1178432" y="6827340"/>
            <a:ext cx="9829800" cy="830975"/>
          </a:xfrm>
        </p:spPr>
        <p:txBody>
          <a:bodyPr/>
          <a:lstStyle/>
          <a:p>
            <a:endParaRPr lang="en-US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11"/>
          </p:nvPr>
        </p:nvSpPr>
        <p:spPr>
          <a:xfrm>
            <a:off x="1178432" y="6089097"/>
            <a:ext cx="9829800" cy="6771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19"/>
          </p:nvPr>
        </p:nvSpPr>
        <p:spPr>
          <a:xfrm>
            <a:off x="1179346" y="20941119"/>
            <a:ext cx="9829800" cy="830975"/>
          </a:xfrm>
        </p:spPr>
        <p:txBody>
          <a:bodyPr/>
          <a:lstStyle/>
          <a:p>
            <a:endParaRPr lang="en-US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20"/>
          </p:nvPr>
        </p:nvSpPr>
        <p:spPr>
          <a:xfrm>
            <a:off x="1179346" y="20218113"/>
            <a:ext cx="9829800" cy="6771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Placeholder 5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25"/>
          </p:nvPr>
        </p:nvSpPr>
        <p:spPr>
          <a:xfrm>
            <a:off x="24243550" y="6109978"/>
            <a:ext cx="7543800" cy="677100"/>
          </a:xfrm>
        </p:spPr>
        <p:txBody>
          <a:bodyPr/>
          <a:lstStyle/>
          <a:p>
            <a:endParaRPr lang="en-US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26"/>
          </p:nvPr>
        </p:nvSpPr>
        <p:spPr>
          <a:xfrm>
            <a:off x="24243550" y="6870446"/>
            <a:ext cx="7543800" cy="830975"/>
          </a:xfrm>
        </p:spPr>
        <p:txBody>
          <a:bodyPr/>
          <a:lstStyle/>
          <a:p>
            <a:endParaRPr lang="en-US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27"/>
          </p:nvPr>
        </p:nvSpPr>
        <p:spPr>
          <a:xfrm>
            <a:off x="24243550" y="16752838"/>
            <a:ext cx="7543800" cy="677100"/>
          </a:xfrm>
        </p:spPr>
        <p:txBody>
          <a:bodyPr/>
          <a:lstStyle/>
          <a:p>
            <a:endParaRPr lang="en-US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28"/>
          </p:nvPr>
        </p:nvSpPr>
        <p:spPr>
          <a:xfrm>
            <a:off x="24243550" y="17513303"/>
            <a:ext cx="7543800" cy="830975"/>
          </a:xfrm>
        </p:spPr>
        <p:txBody>
          <a:bodyPr/>
          <a:lstStyle/>
          <a:p>
            <a:endParaRPr lang="en-US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29"/>
          </p:nvPr>
        </p:nvSpPr>
        <p:spPr>
          <a:xfrm>
            <a:off x="24243550" y="30049499"/>
            <a:ext cx="7543800" cy="6771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30"/>
          </p:nvPr>
        </p:nvSpPr>
        <p:spPr>
          <a:xfrm>
            <a:off x="24243550" y="30842904"/>
            <a:ext cx="7543800" cy="830975"/>
          </a:xfrm>
        </p:spPr>
        <p:txBody>
          <a:bodyPr/>
          <a:lstStyle/>
          <a:p>
            <a:endParaRPr lang="en-US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itle 3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GI_Vertical_48x36_Template">
  <a:themeElements>
    <a:clrScheme name="JGI">
      <a:dk1>
        <a:srgbClr val="343434"/>
      </a:dk1>
      <a:lt1>
        <a:sysClr val="window" lastClr="FFFFFF"/>
      </a:lt1>
      <a:dk2>
        <a:srgbClr val="5A5A5A"/>
      </a:dk2>
      <a:lt2>
        <a:srgbClr val="F0F0F0"/>
      </a:lt2>
      <a:accent1>
        <a:srgbClr val="44687D"/>
      </a:accent1>
      <a:accent2>
        <a:srgbClr val="D3691B"/>
      </a:accent2>
      <a:accent3>
        <a:srgbClr val="609A3E"/>
      </a:accent3>
      <a:accent4>
        <a:srgbClr val="FDBA4D"/>
      </a:accent4>
      <a:accent5>
        <a:srgbClr val="919090"/>
      </a:accent5>
      <a:accent6>
        <a:srgbClr val="E9E7E7"/>
      </a:accent6>
      <a:hlink>
        <a:srgbClr val="507896"/>
      </a:hlink>
      <a:folHlink>
        <a:srgbClr val="44687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lIns="228589" tIns="228589" rIns="228589" bIns="228589">
        <a:spAutoFit/>
      </a:bodyPr>
      <a:lstStyle>
        <a:defPPr marL="342883" marR="0" indent="-342883" algn="l" defTabSz="43889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400" b="0" i="0" u="none" strike="noStrike" kern="1200" cap="none" spc="0" normalizeH="0" baseline="0" noProof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Classic 3 Columns">
  <a:themeElements>
    <a:clrScheme name="JGI">
      <a:dk1>
        <a:srgbClr val="343434"/>
      </a:dk1>
      <a:lt1>
        <a:sysClr val="window" lastClr="FFFFFF"/>
      </a:lt1>
      <a:dk2>
        <a:srgbClr val="5A5A5A"/>
      </a:dk2>
      <a:lt2>
        <a:srgbClr val="F0F0F0"/>
      </a:lt2>
      <a:accent1>
        <a:srgbClr val="44687D"/>
      </a:accent1>
      <a:accent2>
        <a:srgbClr val="D3691B"/>
      </a:accent2>
      <a:accent3>
        <a:srgbClr val="609A3E"/>
      </a:accent3>
      <a:accent4>
        <a:srgbClr val="FDBA4D"/>
      </a:accent4>
      <a:accent5>
        <a:srgbClr val="919090"/>
      </a:accent5>
      <a:accent6>
        <a:srgbClr val="E9E7E7"/>
      </a:accent6>
      <a:hlink>
        <a:srgbClr val="507896"/>
      </a:hlink>
      <a:folHlink>
        <a:srgbClr val="44687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lIns="228589" tIns="228589" rIns="228589" bIns="228589">
        <a:spAutoFit/>
      </a:bodyPr>
      <a:lstStyle>
        <a:defPPr marL="342883" marR="0" indent="-342883" algn="l" defTabSz="43889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400" b="0" i="0" u="none" strike="noStrike" kern="1200" cap="none" spc="0" normalizeH="0" baseline="0" noProof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Classic - Wide Center">
  <a:themeElements>
    <a:clrScheme name="JGI">
      <a:dk1>
        <a:srgbClr val="343434"/>
      </a:dk1>
      <a:lt1>
        <a:sysClr val="window" lastClr="FFFFFF"/>
      </a:lt1>
      <a:dk2>
        <a:srgbClr val="5A5A5A"/>
      </a:dk2>
      <a:lt2>
        <a:srgbClr val="F0F0F0"/>
      </a:lt2>
      <a:accent1>
        <a:srgbClr val="44687D"/>
      </a:accent1>
      <a:accent2>
        <a:srgbClr val="D3691B"/>
      </a:accent2>
      <a:accent3>
        <a:srgbClr val="609A3E"/>
      </a:accent3>
      <a:accent4>
        <a:srgbClr val="FDBA4D"/>
      </a:accent4>
      <a:accent5>
        <a:srgbClr val="919090"/>
      </a:accent5>
      <a:accent6>
        <a:srgbClr val="E9E7E7"/>
      </a:accent6>
      <a:hlink>
        <a:srgbClr val="507896"/>
      </a:hlink>
      <a:folHlink>
        <a:srgbClr val="44687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lIns="228589" tIns="228589" rIns="228589" bIns="228589">
        <a:spAutoFit/>
      </a:bodyPr>
      <a:lstStyle>
        <a:defPPr marL="342883" marR="0" indent="-342883" algn="l" defTabSz="43889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400" b="0" i="0" u="none" strike="noStrike" kern="1200" cap="none" spc="0" normalizeH="0" baseline="0" noProof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Right Highlight">
  <a:themeElements>
    <a:clrScheme name="JGI">
      <a:dk1>
        <a:srgbClr val="343434"/>
      </a:dk1>
      <a:lt1>
        <a:sysClr val="window" lastClr="FFFFFF"/>
      </a:lt1>
      <a:dk2>
        <a:srgbClr val="5A5A5A"/>
      </a:dk2>
      <a:lt2>
        <a:srgbClr val="F0F0F0"/>
      </a:lt2>
      <a:accent1>
        <a:srgbClr val="44687D"/>
      </a:accent1>
      <a:accent2>
        <a:srgbClr val="D3691B"/>
      </a:accent2>
      <a:accent3>
        <a:srgbClr val="609A3E"/>
      </a:accent3>
      <a:accent4>
        <a:srgbClr val="FDBA4D"/>
      </a:accent4>
      <a:accent5>
        <a:srgbClr val="919090"/>
      </a:accent5>
      <a:accent6>
        <a:srgbClr val="E9E7E7"/>
      </a:accent6>
      <a:hlink>
        <a:srgbClr val="507896"/>
      </a:hlink>
      <a:folHlink>
        <a:srgbClr val="44687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lIns="228589" tIns="228589" rIns="228589" bIns="228589">
        <a:spAutoFit/>
      </a:bodyPr>
      <a:lstStyle>
        <a:defPPr marL="342883" marR="0" indent="-342883" algn="l" defTabSz="43889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400" b="0" i="0" u="none" strike="noStrike" kern="1200" cap="none" spc="0" normalizeH="0" baseline="0" noProof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PosterPresentations.com-36x48-Template-V2b</Template>
  <TotalTime>3155</TotalTime>
  <Words>1</Words>
  <Application>Microsoft Macintosh PowerPoint</Application>
  <PresentationFormat>Custom</PresentationFormat>
  <Paragraphs>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Trebuchet MS</vt:lpstr>
      <vt:lpstr>JGI_Vertical_48x36_Template</vt:lpstr>
      <vt:lpstr>1_Classic 3 Columns</vt:lpstr>
      <vt:lpstr>Classic - Wide Center</vt:lpstr>
      <vt:lpstr>Right Highlight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PosterPresentations.com - 510.649.3001</dc:creator>
  <dc:description>This template is the property of PosterPresentations.com. Call us if you need help with this poster template._x000d_
1-866-649-3004           _x000d_
 (c)PosterPresentations.com</dc:description>
  <cp:lastModifiedBy>Massie S. Ballon</cp:lastModifiedBy>
  <cp:revision>46</cp:revision>
  <cp:lastPrinted>2020-06-10T21:36:07Z</cp:lastPrinted>
  <dcterms:created xsi:type="dcterms:W3CDTF">2013-10-11T23:45:27Z</dcterms:created>
  <dcterms:modified xsi:type="dcterms:W3CDTF">2025-02-24T21:11:18Z</dcterms:modified>
</cp:coreProperties>
</file>