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  <p:sldMasterId id="2147483655" r:id="rId4"/>
  </p:sldMasterIdLst>
  <p:notesMasterIdLst>
    <p:notesMasterId r:id="rId9"/>
  </p:notesMasterIdLst>
  <p:handoutMasterIdLst>
    <p:handoutMasterId r:id="rId10"/>
  </p:handoutMasterIdLst>
  <p:sldIdLst>
    <p:sldId id="286" r:id="rId5"/>
    <p:sldId id="287" r:id="rId6"/>
    <p:sldId id="288" r:id="rId7"/>
    <p:sldId id="289" r:id="rId8"/>
  </p:sldIdLst>
  <p:sldSz cx="38404800" cy="32918400"/>
  <p:notesSz cx="6858000" cy="9144000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008">
          <p15:clr>
            <a:srgbClr val="A4A3A4"/>
          </p15:clr>
        </p15:guide>
        <p15:guide id="2" orient="horz" pos="20160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orient="horz" pos="576">
          <p15:clr>
            <a:srgbClr val="A4A3A4"/>
          </p15:clr>
        </p15:guide>
        <p15:guide id="5" pos="719">
          <p15:clr>
            <a:srgbClr val="A4A3A4"/>
          </p15:clr>
        </p15:guide>
        <p15:guide id="6" pos="234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41" autoAdjust="0"/>
    <p:restoredTop sz="94759" autoAdjust="0"/>
  </p:normalViewPr>
  <p:slideViewPr>
    <p:cSldViewPr snapToGrid="0" snapToObjects="1" showGuides="1">
      <p:cViewPr>
        <p:scale>
          <a:sx n="164" d="100"/>
          <a:sy n="164" d="100"/>
        </p:scale>
        <p:origin x="-2584" y="-24256"/>
      </p:cViewPr>
      <p:guideLst>
        <p:guide orient="horz" pos="19008"/>
        <p:guide orient="horz" pos="20160"/>
        <p:guide orient="horz" pos="3168"/>
        <p:guide orient="horz" pos="576"/>
        <p:guide pos="719"/>
        <p:guide pos="234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60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0" y="685800"/>
            <a:ext cx="4000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4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28750" y="685800"/>
            <a:ext cx="4000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4164" y="1155700"/>
            <a:ext cx="30175200" cy="14478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65810" y="6895440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65810" y="6187307"/>
            <a:ext cx="8686800" cy="677100"/>
          </a:xfrm>
          <a:prstGeom prst="rect">
            <a:avLst/>
          </a:prstGeom>
          <a:solidFill>
            <a:schemeClr val="accent1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INTRODUCTION,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65810" y="14928085"/>
            <a:ext cx="8686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0293284" y="6887502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0293285" y="6187307"/>
            <a:ext cx="8686800" cy="677100"/>
          </a:xfrm>
          <a:prstGeom prst="rect">
            <a:avLst/>
          </a:prstGeom>
          <a:solidFill>
            <a:schemeClr val="accent1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9431597" y="6895440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9424650" y="6187307"/>
            <a:ext cx="8686800" cy="677100"/>
          </a:xfrm>
          <a:prstGeom prst="rect">
            <a:avLst/>
          </a:prstGeom>
          <a:solidFill>
            <a:schemeClr val="accent1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8571345" y="6187307"/>
            <a:ext cx="8686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8571345" y="6895440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8577695" y="14988310"/>
            <a:ext cx="8686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8577695" y="15688503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8567858" y="25471653"/>
            <a:ext cx="8686800" cy="1169543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8558475" y="26433447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1165810" y="15628653"/>
            <a:ext cx="870508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54113" y="390906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54113" y="261620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40413" y="6853569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40413" y="6153374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40413" y="18657664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40413" y="17989578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3367942" y="22012269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3367942" y="21320012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367942" y="6861507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367942" y="6153374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5612096" y="6153374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5612096" y="6853569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5618446" y="17957471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5618446" y="18657664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5618446" y="25717873"/>
            <a:ext cx="116586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5618446" y="26418068"/>
            <a:ext cx="116586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34" name="Title 1"/>
          <p:cNvSpPr>
            <a:spLocks noGrp="1"/>
          </p:cNvSpPr>
          <p:nvPr>
            <p:ph type="title" hasCustomPrompt="1"/>
          </p:nvPr>
        </p:nvSpPr>
        <p:spPr>
          <a:xfrm>
            <a:off x="1154164" y="1155700"/>
            <a:ext cx="30175200" cy="14478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35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54113" y="390906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6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54113" y="261620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39023" y="6854076"/>
            <a:ext cx="8668512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39023" y="6153881"/>
            <a:ext cx="8668512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INTRODUCTION,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39023" y="15594091"/>
            <a:ext cx="8668512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39023" y="14926005"/>
            <a:ext cx="8668512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0310217" y="6846138"/>
            <a:ext cx="1780222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0310217" y="6153881"/>
            <a:ext cx="17802225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0310217" y="22488431"/>
            <a:ext cx="1780222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0310217" y="21788238"/>
            <a:ext cx="17802225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8582794" y="6153881"/>
            <a:ext cx="8668512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8582794" y="6854076"/>
            <a:ext cx="8668512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8589144" y="14952364"/>
            <a:ext cx="8668512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8589144" y="15652557"/>
            <a:ext cx="8668512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8589144" y="25462128"/>
            <a:ext cx="8668512" cy="11695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 ACKNOWLEDGEMENTS or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8589144" y="26436775"/>
            <a:ext cx="8668512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34" name="Title 1"/>
          <p:cNvSpPr>
            <a:spLocks noGrp="1"/>
          </p:cNvSpPr>
          <p:nvPr>
            <p:ph type="title" hasCustomPrompt="1"/>
          </p:nvPr>
        </p:nvSpPr>
        <p:spPr>
          <a:xfrm>
            <a:off x="1154164" y="1155700"/>
            <a:ext cx="30175200" cy="14478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35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54113" y="390906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6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54113" y="261620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ed righ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77122" y="6884301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77122" y="6192044"/>
            <a:ext cx="8686800" cy="677100"/>
          </a:xfrm>
          <a:prstGeom prst="rect">
            <a:avLst/>
          </a:prstGeom>
          <a:solidFill>
            <a:schemeClr val="accent2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INTRODUCTION,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77122" y="15612182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77122" y="14944471"/>
            <a:ext cx="868680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0392770" y="6884301"/>
            <a:ext cx="1767078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0392768" y="6192044"/>
            <a:ext cx="1767078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0392769" y="15612182"/>
            <a:ext cx="1767078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0392769" y="14944471"/>
            <a:ext cx="1767078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0392769" y="23543782"/>
            <a:ext cx="1767078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0392769" y="24243975"/>
            <a:ext cx="1767078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8575576" y="6192044"/>
            <a:ext cx="868680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8575576" y="6892239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8580555" y="28084233"/>
            <a:ext cx="8686800" cy="1169543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(click to add)  ACKNOWLEDGEMENTS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8580556" y="29030648"/>
            <a:ext cx="86868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154164" y="1155700"/>
            <a:ext cx="30175200" cy="14478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54113" y="390906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3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54113" y="2616200"/>
            <a:ext cx="3017520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5"/>
          <p:cNvSpPr>
            <a:spLocks noChangeArrowheads="1"/>
          </p:cNvSpPr>
          <p:nvPr userDrawn="1"/>
        </p:nvSpPr>
        <p:spPr bwMode="auto">
          <a:xfrm>
            <a:off x="28562300" y="6194946"/>
            <a:ext cx="8686800" cy="23980253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 userDrawn="1"/>
        </p:nvSpPr>
        <p:spPr bwMode="auto">
          <a:xfrm>
            <a:off x="10289978" y="6194946"/>
            <a:ext cx="8686800" cy="23980253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Rectangle 33"/>
          <p:cNvSpPr>
            <a:spLocks noChangeArrowheads="1"/>
          </p:cNvSpPr>
          <p:nvPr userDrawn="1"/>
        </p:nvSpPr>
        <p:spPr bwMode="auto">
          <a:xfrm>
            <a:off x="19428023" y="6194946"/>
            <a:ext cx="8686800" cy="23980253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Rectangle 33"/>
          <p:cNvSpPr>
            <a:spLocks noChangeArrowheads="1"/>
          </p:cNvSpPr>
          <p:nvPr userDrawn="1"/>
        </p:nvSpPr>
        <p:spPr bwMode="auto">
          <a:xfrm>
            <a:off x="1159471" y="6194946"/>
            <a:ext cx="8686800" cy="23980253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41118233" y="8551058"/>
            <a:ext cx="184666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13971" y="1"/>
            <a:ext cx="38404800" cy="5553668"/>
          </a:xfrm>
          <a:prstGeom prst="rect">
            <a:avLst/>
          </a:prstGeom>
          <a:solidFill>
            <a:srgbClr val="44687D"/>
          </a:solidFill>
          <a:ln w="100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>
              <a:solidFill>
                <a:sysClr val="window" lastClr="FFFFFF"/>
              </a:solidFill>
              <a:latin typeface="Arial"/>
            </a:endParaRPr>
          </a:p>
        </p:txBody>
      </p:sp>
      <p:sp>
        <p:nvSpPr>
          <p:cNvPr id="28" name="Freeform 27"/>
          <p:cNvSpPr/>
          <p:nvPr userDrawn="1"/>
        </p:nvSpPr>
        <p:spPr>
          <a:xfrm flipH="1">
            <a:off x="31560770" y="1854201"/>
            <a:ext cx="6857998" cy="3886199"/>
          </a:xfrm>
          <a:custGeom>
            <a:avLst/>
            <a:gdLst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160020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160020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318135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6350 h 3206750"/>
              <a:gd name="connsiteX1" fmla="*/ 5226050 w 6826250"/>
              <a:gd name="connsiteY1" fmla="*/ 6350 h 3206750"/>
              <a:gd name="connsiteX2" fmla="*/ 5844337 w 6826250"/>
              <a:gd name="connsiteY2" fmla="*/ 0 h 3206750"/>
              <a:gd name="connsiteX3" fmla="*/ 6826250 w 6826250"/>
              <a:gd name="connsiteY3" fmla="*/ 3187700 h 3206750"/>
              <a:gd name="connsiteX4" fmla="*/ 6826250 w 6826250"/>
              <a:gd name="connsiteY4" fmla="*/ 3206750 h 3206750"/>
              <a:gd name="connsiteX5" fmla="*/ 0 w 6826250"/>
              <a:gd name="connsiteY5" fmla="*/ 3206750 h 3206750"/>
              <a:gd name="connsiteX6" fmla="*/ 0 w 6826250"/>
              <a:gd name="connsiteY6" fmla="*/ 6350 h 320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6250" h="3206750">
                <a:moveTo>
                  <a:pt x="0" y="6350"/>
                </a:moveTo>
                <a:lnTo>
                  <a:pt x="5226050" y="6350"/>
                </a:lnTo>
                <a:lnTo>
                  <a:pt x="5844337" y="0"/>
                </a:lnTo>
                <a:lnTo>
                  <a:pt x="6826250" y="3187700"/>
                </a:lnTo>
                <a:lnTo>
                  <a:pt x="6826250" y="3206750"/>
                </a:lnTo>
                <a:lnTo>
                  <a:pt x="0" y="3206750"/>
                </a:lnTo>
                <a:lnTo>
                  <a:pt x="0" y="6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r>
              <a:rPr lang="en-US" dirty="0"/>
              <a:t>   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38B2511D-3FC9-BC48-9AAC-AB889F0EF3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4384" y="2420348"/>
            <a:ext cx="5739525" cy="286019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131D1A03-BB07-D50D-FAA8-924A8A66A8BF}"/>
              </a:ext>
            </a:extLst>
          </p:cNvPr>
          <p:cNvGrpSpPr/>
          <p:nvPr userDrawn="1"/>
        </p:nvGrpSpPr>
        <p:grpSpPr>
          <a:xfrm>
            <a:off x="-17253" y="30869060"/>
            <a:ext cx="38400164" cy="2058145"/>
            <a:chOff x="-17253" y="30869060"/>
            <a:chExt cx="38400164" cy="205814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CA7B79A-6AA0-6340-BDC8-7676AC68EB11}"/>
                </a:ext>
              </a:extLst>
            </p:cNvPr>
            <p:cNvSpPr/>
            <p:nvPr userDrawn="1"/>
          </p:nvSpPr>
          <p:spPr>
            <a:xfrm>
              <a:off x="10987487" y="30877865"/>
              <a:ext cx="27395424" cy="204934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6B53575-BC5C-153A-7AFA-05F59738F1F5}"/>
                </a:ext>
              </a:extLst>
            </p:cNvPr>
            <p:cNvGrpSpPr/>
            <p:nvPr userDrawn="1"/>
          </p:nvGrpSpPr>
          <p:grpSpPr>
            <a:xfrm>
              <a:off x="-17253" y="30869060"/>
              <a:ext cx="11772181" cy="2049340"/>
              <a:chOff x="1" y="36394005"/>
              <a:chExt cx="11946920" cy="2016547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BCF2800D-3A7E-D53F-EB1B-95E286E4A6B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36394005"/>
                <a:ext cx="11946920" cy="2016547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976DAF1-7219-6784-666B-9FBD69CC0EF6}"/>
                  </a:ext>
                </a:extLst>
              </p:cNvPr>
              <p:cNvSpPr/>
              <p:nvPr userDrawn="1"/>
            </p:nvSpPr>
            <p:spPr>
              <a:xfrm>
                <a:off x="5506705" y="36925285"/>
                <a:ext cx="5555254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8" name="Picture 7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67519B93-626C-A532-30D6-F9497254BF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7886" y="36925285"/>
                <a:ext cx="5232890" cy="924929"/>
              </a:xfrm>
              <a:prstGeom prst="rect">
                <a:avLst/>
              </a:prstGeom>
            </p:spPr>
          </p:pic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CB3B523-1E33-4544-84F3-6DB236F21982}"/>
              </a:ext>
            </a:extLst>
          </p:cNvPr>
          <p:cNvSpPr txBox="1"/>
          <p:nvPr userDrawn="1"/>
        </p:nvSpPr>
        <p:spPr>
          <a:xfrm>
            <a:off x="16254916" y="31470171"/>
            <a:ext cx="18036166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</a:rPr>
              <a:t>The work conducted by the Joint Genome Institute is supported by the Office of Science of the U.S. Department of Energy under Contract No. DE-AC02-05CH11231.</a:t>
            </a:r>
            <a:r>
              <a:rPr lang="en-US" sz="2400" dirty="0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 userDrawn="1"/>
        </p:nvSpPr>
        <p:spPr bwMode="auto">
          <a:xfrm>
            <a:off x="1141413" y="6194946"/>
            <a:ext cx="11658600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Rectangle 33"/>
          <p:cNvSpPr>
            <a:spLocks noChangeArrowheads="1"/>
          </p:cNvSpPr>
          <p:nvPr userDrawn="1"/>
        </p:nvSpPr>
        <p:spPr bwMode="auto">
          <a:xfrm>
            <a:off x="13371813" y="6194946"/>
            <a:ext cx="11658600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Rectangle 33"/>
          <p:cNvSpPr>
            <a:spLocks noChangeArrowheads="1"/>
          </p:cNvSpPr>
          <p:nvPr userDrawn="1"/>
        </p:nvSpPr>
        <p:spPr bwMode="auto">
          <a:xfrm>
            <a:off x="25602212" y="6194946"/>
            <a:ext cx="11658600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13971" y="0"/>
            <a:ext cx="38404800" cy="5740399"/>
            <a:chOff x="13971" y="1"/>
            <a:chExt cx="38404800" cy="5740399"/>
          </a:xfrm>
        </p:grpSpPr>
        <p:sp>
          <p:nvSpPr>
            <p:cNvPr id="24" name="Rectangle 23"/>
            <p:cNvSpPr/>
            <p:nvPr userDrawn="1"/>
          </p:nvSpPr>
          <p:spPr>
            <a:xfrm>
              <a:off x="13971" y="1"/>
              <a:ext cx="38404800" cy="5553668"/>
            </a:xfrm>
            <a:prstGeom prst="rect">
              <a:avLst/>
            </a:prstGeom>
            <a:solidFill>
              <a:srgbClr val="44687D"/>
            </a:solidFill>
            <a:ln w="100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>
                <a:solidFill>
                  <a:sysClr val="window" lastClr="FFFFFF"/>
                </a:solidFill>
                <a:latin typeface="Arial"/>
              </a:endParaRPr>
            </a:p>
          </p:txBody>
        </p:sp>
        <p:sp>
          <p:nvSpPr>
            <p:cNvPr id="25" name="Freeform 24"/>
            <p:cNvSpPr/>
            <p:nvPr userDrawn="1"/>
          </p:nvSpPr>
          <p:spPr>
            <a:xfrm flipH="1">
              <a:off x="31560770" y="1854201"/>
              <a:ext cx="6857998" cy="3886199"/>
            </a:xfrm>
            <a:custGeom>
              <a:avLst/>
              <a:gdLst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318135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6350 h 3206750"/>
                <a:gd name="connsiteX1" fmla="*/ 5226050 w 6826250"/>
                <a:gd name="connsiteY1" fmla="*/ 6350 h 3206750"/>
                <a:gd name="connsiteX2" fmla="*/ 5844337 w 6826250"/>
                <a:gd name="connsiteY2" fmla="*/ 0 h 3206750"/>
                <a:gd name="connsiteX3" fmla="*/ 6826250 w 6826250"/>
                <a:gd name="connsiteY3" fmla="*/ 3187700 h 3206750"/>
                <a:gd name="connsiteX4" fmla="*/ 6826250 w 6826250"/>
                <a:gd name="connsiteY4" fmla="*/ 3206750 h 3206750"/>
                <a:gd name="connsiteX5" fmla="*/ 0 w 6826250"/>
                <a:gd name="connsiteY5" fmla="*/ 3206750 h 3206750"/>
                <a:gd name="connsiteX6" fmla="*/ 0 w 6826250"/>
                <a:gd name="connsiteY6" fmla="*/ 6350 h 320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26250" h="3206750">
                  <a:moveTo>
                    <a:pt x="0" y="6350"/>
                  </a:moveTo>
                  <a:lnTo>
                    <a:pt x="5226050" y="6350"/>
                  </a:lnTo>
                  <a:lnTo>
                    <a:pt x="5844337" y="0"/>
                  </a:lnTo>
                  <a:lnTo>
                    <a:pt x="6826250" y="3187700"/>
                  </a:lnTo>
                  <a:lnTo>
                    <a:pt x="6826250" y="3206750"/>
                  </a:lnTo>
                  <a:lnTo>
                    <a:pt x="0" y="3206750"/>
                  </a:lnTo>
                  <a:lnTo>
                    <a:pt x="0" y="63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  <a:p>
              <a:pPr algn="ctr"/>
              <a:r>
                <a:rPr lang="en-US" dirty="0"/>
                <a:t>   </a:t>
              </a:r>
            </a:p>
          </p:txBody>
        </p:sp>
      </p:grp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EC08A2E5-A643-7145-8A43-DBB177EB0D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4384" y="2420348"/>
            <a:ext cx="5739525" cy="2860197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13D74E8A-15EF-C55F-B3AD-444D98A8358C}"/>
              </a:ext>
            </a:extLst>
          </p:cNvPr>
          <p:cNvGrpSpPr/>
          <p:nvPr userDrawn="1"/>
        </p:nvGrpSpPr>
        <p:grpSpPr>
          <a:xfrm>
            <a:off x="13971" y="30860999"/>
            <a:ext cx="38416302" cy="2049340"/>
            <a:chOff x="-11502" y="30869060"/>
            <a:chExt cx="38416302" cy="204934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DB50E37-4593-B845-957B-27AF653C2365}"/>
                </a:ext>
              </a:extLst>
            </p:cNvPr>
            <p:cNvSpPr/>
            <p:nvPr userDrawn="1"/>
          </p:nvSpPr>
          <p:spPr>
            <a:xfrm>
              <a:off x="11009376" y="30869060"/>
              <a:ext cx="27395424" cy="204934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FDCA2DD-8F91-4D0B-AA3C-0ECDB78B2027}"/>
                </a:ext>
              </a:extLst>
            </p:cNvPr>
            <p:cNvGrpSpPr/>
            <p:nvPr userDrawn="1"/>
          </p:nvGrpSpPr>
          <p:grpSpPr>
            <a:xfrm>
              <a:off x="-11502" y="30869060"/>
              <a:ext cx="11772181" cy="2049340"/>
              <a:chOff x="1" y="36394005"/>
              <a:chExt cx="11946920" cy="2016547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27193C34-277A-DFDA-836E-2D5E268F768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36394005"/>
                <a:ext cx="11946920" cy="2016547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0EBAEE1-DB1D-BF81-7088-75FA410C7394}"/>
                  </a:ext>
                </a:extLst>
              </p:cNvPr>
              <p:cNvSpPr/>
              <p:nvPr userDrawn="1"/>
            </p:nvSpPr>
            <p:spPr>
              <a:xfrm>
                <a:off x="5506474" y="36925285"/>
                <a:ext cx="5555484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4" name="Picture 13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A2D4E99A-EC2E-FEB6-C665-4A0A4D7B176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7771" y="36925285"/>
                <a:ext cx="5232890" cy="924929"/>
              </a:xfrm>
              <a:prstGeom prst="rect">
                <a:avLst/>
              </a:prstGeom>
            </p:spPr>
          </p:pic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A3D6B33-92A3-DF49-B06C-2932478A29F8}"/>
              </a:ext>
            </a:extLst>
          </p:cNvPr>
          <p:cNvSpPr txBox="1"/>
          <p:nvPr userDrawn="1"/>
        </p:nvSpPr>
        <p:spPr>
          <a:xfrm>
            <a:off x="16254916" y="31470171"/>
            <a:ext cx="18036166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</a:rPr>
              <a:t>The work conducted by the Joint Genome Institute is supported by the Office of Science of the U.S. Department of Energy under Contract No. DE-AC02-05CH11231.</a:t>
            </a:r>
            <a:r>
              <a:rPr lang="en-US" sz="2400" dirty="0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1141413" y="6194946"/>
            <a:ext cx="8666758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28574008" y="6194946"/>
            <a:ext cx="8668512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10302677" y="6194946"/>
            <a:ext cx="17802225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13971" y="-2653"/>
            <a:ext cx="38404800" cy="5740399"/>
            <a:chOff x="13971" y="1"/>
            <a:chExt cx="38404800" cy="5740399"/>
          </a:xfrm>
        </p:grpSpPr>
        <p:sp>
          <p:nvSpPr>
            <p:cNvPr id="17" name="Rectangle 16"/>
            <p:cNvSpPr/>
            <p:nvPr userDrawn="1"/>
          </p:nvSpPr>
          <p:spPr>
            <a:xfrm>
              <a:off x="13971" y="1"/>
              <a:ext cx="38404800" cy="5553668"/>
            </a:xfrm>
            <a:prstGeom prst="rect">
              <a:avLst/>
            </a:prstGeom>
            <a:solidFill>
              <a:srgbClr val="44687D"/>
            </a:solidFill>
            <a:ln w="100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>
                <a:solidFill>
                  <a:sysClr val="window" lastClr="FFFFFF"/>
                </a:solidFill>
                <a:latin typeface="Arial"/>
              </a:endParaRPr>
            </a:p>
          </p:txBody>
        </p:sp>
        <p:sp>
          <p:nvSpPr>
            <p:cNvPr id="18" name="Freeform 17"/>
            <p:cNvSpPr/>
            <p:nvPr userDrawn="1"/>
          </p:nvSpPr>
          <p:spPr>
            <a:xfrm flipH="1">
              <a:off x="31560770" y="1854201"/>
              <a:ext cx="6857998" cy="3886199"/>
            </a:xfrm>
            <a:custGeom>
              <a:avLst/>
              <a:gdLst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318135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6350 h 3206750"/>
                <a:gd name="connsiteX1" fmla="*/ 5226050 w 6826250"/>
                <a:gd name="connsiteY1" fmla="*/ 6350 h 3206750"/>
                <a:gd name="connsiteX2" fmla="*/ 5844337 w 6826250"/>
                <a:gd name="connsiteY2" fmla="*/ 0 h 3206750"/>
                <a:gd name="connsiteX3" fmla="*/ 6826250 w 6826250"/>
                <a:gd name="connsiteY3" fmla="*/ 3187700 h 3206750"/>
                <a:gd name="connsiteX4" fmla="*/ 6826250 w 6826250"/>
                <a:gd name="connsiteY4" fmla="*/ 3206750 h 3206750"/>
                <a:gd name="connsiteX5" fmla="*/ 0 w 6826250"/>
                <a:gd name="connsiteY5" fmla="*/ 3206750 h 3206750"/>
                <a:gd name="connsiteX6" fmla="*/ 0 w 6826250"/>
                <a:gd name="connsiteY6" fmla="*/ 6350 h 320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26250" h="3206750">
                  <a:moveTo>
                    <a:pt x="0" y="6350"/>
                  </a:moveTo>
                  <a:lnTo>
                    <a:pt x="5226050" y="6350"/>
                  </a:lnTo>
                  <a:lnTo>
                    <a:pt x="5844337" y="0"/>
                  </a:lnTo>
                  <a:lnTo>
                    <a:pt x="6826250" y="3187700"/>
                  </a:lnTo>
                  <a:lnTo>
                    <a:pt x="6826250" y="3206750"/>
                  </a:lnTo>
                  <a:lnTo>
                    <a:pt x="0" y="3206750"/>
                  </a:lnTo>
                  <a:lnTo>
                    <a:pt x="0" y="63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  <a:p>
              <a:pPr algn="ctr"/>
              <a:r>
                <a:rPr lang="en-US" dirty="0"/>
                <a:t>   </a:t>
              </a:r>
            </a:p>
          </p:txBody>
        </p:sp>
      </p:grp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A1FC77DB-BCF7-BE42-B1DF-253FF94230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4384" y="2420348"/>
            <a:ext cx="5739525" cy="286019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1C1190D-9183-DADC-6C6F-1943459F0300}"/>
              </a:ext>
            </a:extLst>
          </p:cNvPr>
          <p:cNvGrpSpPr/>
          <p:nvPr userDrawn="1"/>
        </p:nvGrpSpPr>
        <p:grpSpPr>
          <a:xfrm>
            <a:off x="-11502" y="30869060"/>
            <a:ext cx="38416302" cy="2049340"/>
            <a:chOff x="-11502" y="30869060"/>
            <a:chExt cx="38416302" cy="204934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0E1C633-0316-D549-9D0D-516B89AF2D13}"/>
                </a:ext>
              </a:extLst>
            </p:cNvPr>
            <p:cNvSpPr/>
            <p:nvPr userDrawn="1"/>
          </p:nvSpPr>
          <p:spPr>
            <a:xfrm>
              <a:off x="11009376" y="30869060"/>
              <a:ext cx="27395424" cy="204934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51AE27E-6301-717B-09B4-2892A8B05105}"/>
                </a:ext>
              </a:extLst>
            </p:cNvPr>
            <p:cNvGrpSpPr/>
            <p:nvPr userDrawn="1"/>
          </p:nvGrpSpPr>
          <p:grpSpPr>
            <a:xfrm>
              <a:off x="-11502" y="30869060"/>
              <a:ext cx="11772181" cy="2049340"/>
              <a:chOff x="1" y="36394005"/>
              <a:chExt cx="11946920" cy="2016547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F4BA8EC-09F8-2833-FF28-BB8225735B7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36394005"/>
                <a:ext cx="11946920" cy="2016547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C6930DB-F8DC-1B2C-6F2A-2EA4FB75A808}"/>
                  </a:ext>
                </a:extLst>
              </p:cNvPr>
              <p:cNvSpPr/>
              <p:nvPr userDrawn="1"/>
            </p:nvSpPr>
            <p:spPr>
              <a:xfrm>
                <a:off x="5508733" y="36925285"/>
                <a:ext cx="5498177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3" name="Picture 12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9DD18049-89D9-2398-C39F-53D524F680F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41376" y="36925285"/>
                <a:ext cx="5232890" cy="924929"/>
              </a:xfrm>
              <a:prstGeom prst="rect">
                <a:avLst/>
              </a:prstGeom>
            </p:spPr>
          </p:pic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3141B03-5ABD-804E-AD45-DC92B87747F3}"/>
              </a:ext>
            </a:extLst>
          </p:cNvPr>
          <p:cNvSpPr txBox="1"/>
          <p:nvPr userDrawn="1"/>
        </p:nvSpPr>
        <p:spPr>
          <a:xfrm>
            <a:off x="16254916" y="31470171"/>
            <a:ext cx="18036166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</a:rPr>
              <a:t>The work conducted by the Joint Genome Institute is supported by the Office of Science of the U.S. Department of Energy under Contract No. DE-AC02-05CH11231.</a:t>
            </a:r>
            <a:r>
              <a:rPr lang="en-US" sz="2400" dirty="0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8CCD573-D47E-1F17-A0ED-5F32001DA61F}"/>
              </a:ext>
            </a:extLst>
          </p:cNvPr>
          <p:cNvGrpSpPr/>
          <p:nvPr userDrawn="1"/>
        </p:nvGrpSpPr>
        <p:grpSpPr>
          <a:xfrm>
            <a:off x="0" y="30860142"/>
            <a:ext cx="38404800" cy="2067176"/>
            <a:chOff x="0" y="30860142"/>
            <a:chExt cx="38404800" cy="2067176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0490C4C-C7E7-9C47-ACB9-B5539571A9A4}"/>
                </a:ext>
              </a:extLst>
            </p:cNvPr>
            <p:cNvSpPr/>
            <p:nvPr userDrawn="1"/>
          </p:nvSpPr>
          <p:spPr>
            <a:xfrm>
              <a:off x="11009376" y="30869060"/>
              <a:ext cx="27395424" cy="204934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pic>
          <p:nvPicPr>
            <p:cNvPr id="2" name="Picture 1" descr="A logo of a company&#10;&#10;Description automatically generated">
              <a:extLst>
                <a:ext uri="{FF2B5EF4-FFF2-40B4-BE49-F238E27FC236}">
                  <a16:creationId xmlns:a16="http://schemas.microsoft.com/office/drawing/2014/main" id="{DEB272C1-CA7A-7DA8-9F2B-69BD8B2F61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0860142"/>
              <a:ext cx="13187680" cy="2067176"/>
            </a:xfrm>
            <a:prstGeom prst="rect">
              <a:avLst/>
            </a:prstGeom>
          </p:spPr>
        </p:pic>
      </p:grp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1195215" y="6194946"/>
            <a:ext cx="36077698" cy="239802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1182514" y="6194946"/>
            <a:ext cx="8686800" cy="23980254"/>
          </a:xfrm>
          <a:prstGeom prst="rect">
            <a:avLst/>
          </a:prstGeom>
          <a:solidFill>
            <a:schemeClr val="accent6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3971" y="0"/>
            <a:ext cx="38404800" cy="5740399"/>
            <a:chOff x="13971" y="1"/>
            <a:chExt cx="38404800" cy="5740399"/>
          </a:xfrm>
        </p:grpSpPr>
        <p:sp>
          <p:nvSpPr>
            <p:cNvPr id="12" name="Rectangle 11"/>
            <p:cNvSpPr/>
            <p:nvPr userDrawn="1"/>
          </p:nvSpPr>
          <p:spPr>
            <a:xfrm>
              <a:off x="13971" y="1"/>
              <a:ext cx="38404800" cy="5553668"/>
            </a:xfrm>
            <a:prstGeom prst="rect">
              <a:avLst/>
            </a:prstGeom>
            <a:solidFill>
              <a:srgbClr val="44687D"/>
            </a:solidFill>
            <a:ln w="100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>
                <a:solidFill>
                  <a:sysClr val="window" lastClr="FFFFFF"/>
                </a:solidFill>
                <a:latin typeface="Arial"/>
              </a:endParaRPr>
            </a:p>
          </p:txBody>
        </p:sp>
        <p:sp>
          <p:nvSpPr>
            <p:cNvPr id="13" name="Freeform 12"/>
            <p:cNvSpPr/>
            <p:nvPr userDrawn="1"/>
          </p:nvSpPr>
          <p:spPr>
            <a:xfrm flipH="1">
              <a:off x="31560770" y="1854201"/>
              <a:ext cx="6857998" cy="3886199"/>
            </a:xfrm>
            <a:custGeom>
              <a:avLst/>
              <a:gdLst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318135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6350 h 3206750"/>
                <a:gd name="connsiteX1" fmla="*/ 5226050 w 6826250"/>
                <a:gd name="connsiteY1" fmla="*/ 6350 h 3206750"/>
                <a:gd name="connsiteX2" fmla="*/ 5844337 w 6826250"/>
                <a:gd name="connsiteY2" fmla="*/ 0 h 3206750"/>
                <a:gd name="connsiteX3" fmla="*/ 6826250 w 6826250"/>
                <a:gd name="connsiteY3" fmla="*/ 3187700 h 3206750"/>
                <a:gd name="connsiteX4" fmla="*/ 6826250 w 6826250"/>
                <a:gd name="connsiteY4" fmla="*/ 3206750 h 3206750"/>
                <a:gd name="connsiteX5" fmla="*/ 0 w 6826250"/>
                <a:gd name="connsiteY5" fmla="*/ 3206750 h 3206750"/>
                <a:gd name="connsiteX6" fmla="*/ 0 w 6826250"/>
                <a:gd name="connsiteY6" fmla="*/ 6350 h 320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26250" h="3206750">
                  <a:moveTo>
                    <a:pt x="0" y="6350"/>
                  </a:moveTo>
                  <a:lnTo>
                    <a:pt x="5226050" y="6350"/>
                  </a:lnTo>
                  <a:lnTo>
                    <a:pt x="5844337" y="0"/>
                  </a:lnTo>
                  <a:lnTo>
                    <a:pt x="6826250" y="3187700"/>
                  </a:lnTo>
                  <a:lnTo>
                    <a:pt x="6826250" y="3206750"/>
                  </a:lnTo>
                  <a:lnTo>
                    <a:pt x="0" y="3206750"/>
                  </a:lnTo>
                  <a:lnTo>
                    <a:pt x="0" y="63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  <a:p>
              <a:pPr algn="ctr"/>
              <a:r>
                <a:rPr lang="en-US" dirty="0"/>
                <a:t>   </a:t>
              </a:r>
            </a:p>
          </p:txBody>
        </p:sp>
      </p:grp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71AD1E-1FBE-404E-B546-AD1AED7726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4384" y="2420348"/>
            <a:ext cx="5739525" cy="2860197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686B9D99-D703-3B22-96BB-64DD74570547}"/>
              </a:ext>
            </a:extLst>
          </p:cNvPr>
          <p:cNvGrpSpPr/>
          <p:nvPr userDrawn="1"/>
        </p:nvGrpSpPr>
        <p:grpSpPr>
          <a:xfrm>
            <a:off x="13971" y="30851224"/>
            <a:ext cx="38390829" cy="2067176"/>
            <a:chOff x="13971" y="30851224"/>
            <a:chExt cx="38390829" cy="20671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2CFF99A-C7E2-F108-0C0D-90E7228AFB62}"/>
                </a:ext>
              </a:extLst>
            </p:cNvPr>
            <p:cNvSpPr/>
            <p:nvPr userDrawn="1"/>
          </p:nvSpPr>
          <p:spPr>
            <a:xfrm>
              <a:off x="11009376" y="30860142"/>
              <a:ext cx="27395424" cy="204934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C82BB45-BE42-7F35-1524-D60E53C3E44A}"/>
                </a:ext>
              </a:extLst>
            </p:cNvPr>
            <p:cNvGrpSpPr/>
            <p:nvPr userDrawn="1"/>
          </p:nvGrpSpPr>
          <p:grpSpPr>
            <a:xfrm>
              <a:off x="13971" y="30851224"/>
              <a:ext cx="11884731" cy="2067176"/>
              <a:chOff x="1" y="36394005"/>
              <a:chExt cx="11946920" cy="2016547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23812D5C-F28C-26BA-A15B-D973BE4FD6F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36394005"/>
                <a:ext cx="11946920" cy="2016547"/>
              </a:xfrm>
              <a:prstGeom prst="rect">
                <a:avLst/>
              </a:prstGeom>
            </p:spPr>
          </p:pic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493C59D-5122-9B48-CCC8-3E1A2B7F6CA1}"/>
                  </a:ext>
                </a:extLst>
              </p:cNvPr>
              <p:cNvSpPr/>
              <p:nvPr userDrawn="1"/>
            </p:nvSpPr>
            <p:spPr>
              <a:xfrm>
                <a:off x="5532225" y="36925285"/>
                <a:ext cx="5529734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Picture 15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2758E142-9450-7595-BDAC-25BE78391DD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40786" y="36939814"/>
                <a:ext cx="5232890" cy="924929"/>
              </a:xfrm>
              <a:prstGeom prst="rect">
                <a:avLst/>
              </a:prstGeom>
            </p:spPr>
          </p:pic>
        </p:grp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AFF888A-54F7-6646-B715-1AA8368D2908}"/>
              </a:ext>
            </a:extLst>
          </p:cNvPr>
          <p:cNvSpPr txBox="1"/>
          <p:nvPr userDrawn="1"/>
        </p:nvSpPr>
        <p:spPr>
          <a:xfrm>
            <a:off x="16254916" y="31470171"/>
            <a:ext cx="18036166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</a:rPr>
              <a:t>The work conducted by the Joint Genome Institute is supported by the Office of Science of the U.S. Department of Energy under Contract No. DE-AC02-05CH11231.</a:t>
            </a:r>
            <a:r>
              <a:rPr lang="en-US" sz="2400" dirty="0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GI_42x36_Template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lassic 3 Columns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Classic - Wide Center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Right Highlight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PosterPresentations.com-36x48-Template-V2b</Template>
  <TotalTime>3273</TotalTime>
  <Words>1</Words>
  <Application>Microsoft Macintosh PowerPoint</Application>
  <PresentationFormat>Custom</PresentationFormat>
  <Paragraphs>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Trebuchet MS</vt:lpstr>
      <vt:lpstr>JGI_42x36_Template</vt:lpstr>
      <vt:lpstr>1_Classic 3 Columns</vt:lpstr>
      <vt:lpstr>Classic - Wide Center</vt:lpstr>
      <vt:lpstr>Right Highlight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PosterPresentations.com - 510.649.3001</dc:creator>
  <dc:description>This template is the property of PosterPresentations.com. Call us if you need help with this poster template._x000d_
1-866-649-3004           _x000d_
 (c)PosterPresentations.com</dc:description>
  <cp:lastModifiedBy>Massie S. Ballon</cp:lastModifiedBy>
  <cp:revision>49</cp:revision>
  <cp:lastPrinted>2020-06-10T21:16:15Z</cp:lastPrinted>
  <dcterms:created xsi:type="dcterms:W3CDTF">2013-10-11T18:07:56Z</dcterms:created>
  <dcterms:modified xsi:type="dcterms:W3CDTF">2025-03-03T21:34:17Z</dcterms:modified>
</cp:coreProperties>
</file>